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1" r:id="rId5"/>
    <p:sldId id="284" r:id="rId6"/>
    <p:sldId id="278" r:id="rId7"/>
    <p:sldId id="261" r:id="rId8"/>
    <p:sldId id="313" r:id="rId9"/>
    <p:sldId id="306" r:id="rId10"/>
    <p:sldId id="273" r:id="rId11"/>
    <p:sldId id="296" r:id="rId12"/>
    <p:sldId id="307" r:id="rId13"/>
    <p:sldId id="294" r:id="rId14"/>
    <p:sldId id="309" r:id="rId15"/>
    <p:sldId id="265" r:id="rId16"/>
    <p:sldId id="312" r:id="rId17"/>
    <p:sldId id="268" r:id="rId18"/>
    <p:sldId id="314" r:id="rId19"/>
    <p:sldId id="297" r:id="rId20"/>
    <p:sldId id="298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3B0FB-05E9-D126-892E-E4B0904430B4}" v="16" dt="2024-12-14T10:52:55.903"/>
    <p1510:client id="{48CC7F74-09A8-E9E9-8F0A-20041F0D976B}" v="524" dt="2024-12-14T09:24:04.523"/>
    <p1510:client id="{B757C7F4-A744-757C-4041-4EACBE9F8F8D}" v="65" dt="2024-12-14T16:28:20.187"/>
    <p1510:client id="{BEAAAF4E-1D12-9439-ED0F-856E04C34B92}" v="50" dt="2024-12-14T16:23:40.749"/>
    <p1510:client id="{D3436B38-183A-D51F-7D35-AEE7D169AEE2}" v="2060" dt="2024-12-14T10:52:06.100"/>
    <p1510:client id="{D3C9B0E3-B099-E6D1-11E2-F6BAE8B12C32}" v="171" dt="2024-12-14T05:46:26.498"/>
    <p1510:client id="{E4D45749-450D-86DB-9F04-97975ED65102}" v="90" dt="2024-12-14T11:20:30.306"/>
    <p1510:client id="{F8F32287-A15A-C21E-646E-E53B2D9A6EF1}" v="2" dt="2024-12-14T01:49:37.45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- Shaik Faiz Ahmed" userId="S::923092934@sfsu.edu::05187c56-1bcc-4f95-9ca6-874223b93ef3" providerId="AD" clId="Web-{F8F32287-A15A-C21E-646E-E53B2D9A6EF1}"/>
    <pc:docChg chg="modSld">
      <pc:chgData name="- Shaik Faiz Ahmed" userId="S::923092934@sfsu.edu::05187c56-1bcc-4f95-9ca6-874223b93ef3" providerId="AD" clId="Web-{F8F32287-A15A-C21E-646E-E53B2D9A6EF1}" dt="2024-12-14T01:49:37.456" v="1" actId="1076"/>
      <pc:docMkLst>
        <pc:docMk/>
      </pc:docMkLst>
      <pc:sldChg chg="modSp">
        <pc:chgData name="- Shaik Faiz Ahmed" userId="S::923092934@sfsu.edu::05187c56-1bcc-4f95-9ca6-874223b93ef3" providerId="AD" clId="Web-{F8F32287-A15A-C21E-646E-E53B2D9A6EF1}" dt="2024-12-14T01:49:37.456" v="1" actId="1076"/>
        <pc:sldMkLst>
          <pc:docMk/>
          <pc:sldMk cId="467869221" sldId="280"/>
        </pc:sldMkLst>
        <pc:picChg chg="mod">
          <ac:chgData name="- Shaik Faiz Ahmed" userId="S::923092934@sfsu.edu::05187c56-1bcc-4f95-9ca6-874223b93ef3" providerId="AD" clId="Web-{F8F32287-A15A-C21E-646E-E53B2D9A6EF1}" dt="2024-12-14T01:49:37.456" v="1" actId="1076"/>
          <ac:picMkLst>
            <pc:docMk/>
            <pc:sldMk cId="467869221" sldId="280"/>
            <ac:picMk id="4" creationId="{94D43AA7-0244-2FEB-86AC-B5DECE0232D8}"/>
          </ac:picMkLst>
        </pc:picChg>
      </pc:sldChg>
    </pc:docChg>
  </pc:docChgLst>
  <pc:docChgLst>
    <pc:chgData name="Kiran Ranganalli" userId="S::923065504@sfsu.edu::5b6e7a8f-487e-4250-9041-ad61eafb6b03" providerId="AD" clId="Web-{3F33B0FB-05E9-D126-892E-E4B0904430B4}"/>
    <pc:docChg chg="modSld">
      <pc:chgData name="Kiran Ranganalli" userId="S::923065504@sfsu.edu::5b6e7a8f-487e-4250-9041-ad61eafb6b03" providerId="AD" clId="Web-{3F33B0FB-05E9-D126-892E-E4B0904430B4}" dt="2024-12-14T10:52:55.903" v="12" actId="20577"/>
      <pc:docMkLst>
        <pc:docMk/>
      </pc:docMkLst>
      <pc:sldChg chg="modSp">
        <pc:chgData name="Kiran Ranganalli" userId="S::923065504@sfsu.edu::5b6e7a8f-487e-4250-9041-ad61eafb6b03" providerId="AD" clId="Web-{3F33B0FB-05E9-D126-892E-E4B0904430B4}" dt="2024-12-14T10:52:55.903" v="12" actId="20577"/>
        <pc:sldMkLst>
          <pc:docMk/>
          <pc:sldMk cId="3757868428" sldId="298"/>
        </pc:sldMkLst>
        <pc:spChg chg="mod">
          <ac:chgData name="Kiran Ranganalli" userId="S::923065504@sfsu.edu::5b6e7a8f-487e-4250-9041-ad61eafb6b03" providerId="AD" clId="Web-{3F33B0FB-05E9-D126-892E-E4B0904430B4}" dt="2024-12-14T10:52:55.903" v="12" actId="20577"/>
          <ac:spMkLst>
            <pc:docMk/>
            <pc:sldMk cId="3757868428" sldId="298"/>
            <ac:spMk id="4" creationId="{99FC5990-A4C1-9D77-190C-E01BD8DB9040}"/>
          </ac:spMkLst>
        </pc:spChg>
      </pc:sldChg>
    </pc:docChg>
  </pc:docChgLst>
  <pc:docChgLst>
    <pc:chgData name="Kiran Ranganalli" userId="S::923065504@sfsu.edu::5b6e7a8f-487e-4250-9041-ad61eafb6b03" providerId="AD" clId="Web-{D3436B38-183A-D51F-7D35-AEE7D169AEE2}"/>
    <pc:docChg chg="addSld delSld modSld sldOrd">
      <pc:chgData name="Kiran Ranganalli" userId="S::923065504@sfsu.edu::5b6e7a8f-487e-4250-9041-ad61eafb6b03" providerId="AD" clId="Web-{D3436B38-183A-D51F-7D35-AEE7D169AEE2}" dt="2024-12-14T10:52:06.022" v="1733" actId="20577"/>
      <pc:docMkLst>
        <pc:docMk/>
      </pc:docMkLst>
      <pc:sldChg chg="addSp delSp modSp ord">
        <pc:chgData name="Kiran Ranganalli" userId="S::923065504@sfsu.edu::5b6e7a8f-487e-4250-9041-ad61eafb6b03" providerId="AD" clId="Web-{D3436B38-183A-D51F-7D35-AEE7D169AEE2}" dt="2024-12-14T09:04:47.293" v="1460" actId="20577"/>
        <pc:sldMkLst>
          <pc:docMk/>
          <pc:sldMk cId="3666674671" sldId="261"/>
        </pc:sldMkLst>
        <pc:spChg chg="del mod">
          <ac:chgData name="Kiran Ranganalli" userId="S::923065504@sfsu.edu::5b6e7a8f-487e-4250-9041-ad61eafb6b03" providerId="AD" clId="Web-{D3436B38-183A-D51F-7D35-AEE7D169AEE2}" dt="2024-12-14T07:38:51.475" v="713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Kiran Ranganalli" userId="S::923065504@sfsu.edu::5b6e7a8f-487e-4250-9041-ad61eafb6b03" providerId="AD" clId="Web-{D3436B38-183A-D51F-7D35-AEE7D169AEE2}" dt="2024-12-14T09:04:47.293" v="1460" actId="20577"/>
          <ac:spMkLst>
            <pc:docMk/>
            <pc:sldMk cId="3666674671" sldId="261"/>
            <ac:spMk id="3" creationId="{A6A33159-D030-2F82-A142-F75940728319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39:37.828" v="719"/>
          <ac:spMkLst>
            <pc:docMk/>
            <pc:sldMk cId="3666674671" sldId="261"/>
            <ac:spMk id="5" creationId="{17CBAE8C-975B-32CD-BE37-93B256932630}"/>
          </ac:spMkLst>
        </pc:spChg>
        <pc:spChg chg="add del">
          <ac:chgData name="Kiran Ranganalli" userId="S::923065504@sfsu.edu::5b6e7a8f-487e-4250-9041-ad61eafb6b03" providerId="AD" clId="Web-{D3436B38-183A-D51F-7D35-AEE7D169AEE2}" dt="2024-12-14T07:39:40.593" v="720"/>
          <ac:spMkLst>
            <pc:docMk/>
            <pc:sldMk cId="3666674671" sldId="261"/>
            <ac:spMk id="7" creationId="{227ACEBE-5CA8-D61D-19F2-551CEBA260FA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47:54.881" v="775"/>
          <ac:spMkLst>
            <pc:docMk/>
            <pc:sldMk cId="3666674671" sldId="261"/>
            <ac:spMk id="9" creationId="{E5F1FE61-FAB5-514A-A049-09B414A49098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47:52.724" v="774"/>
          <ac:spMkLst>
            <pc:docMk/>
            <pc:sldMk cId="3666674671" sldId="261"/>
            <ac:spMk id="11" creationId="{96324F17-FBFE-0B47-A88A-010151D6A5E4}"/>
          </ac:spMkLst>
        </pc:spChg>
        <pc:spChg chg="add mod">
          <ac:chgData name="Kiran Ranganalli" userId="S::923065504@sfsu.edu::5b6e7a8f-487e-4250-9041-ad61eafb6b03" providerId="AD" clId="Web-{D3436B38-183A-D51F-7D35-AEE7D169AEE2}" dt="2024-12-14T09:04:43.558" v="1459" actId="20577"/>
          <ac:spMkLst>
            <pc:docMk/>
            <pc:sldMk cId="3666674671" sldId="261"/>
            <ac:spMk id="12" creationId="{B2B7FB93-54C7-D6E0-89A1-6EC2BCA949E9}"/>
          </ac:spMkLst>
        </pc:spChg>
        <pc:spChg chg="add mod">
          <ac:chgData name="Kiran Ranganalli" userId="S::923065504@sfsu.edu::5b6e7a8f-487e-4250-9041-ad61eafb6b03" providerId="AD" clId="Web-{D3436B38-183A-D51F-7D35-AEE7D169AEE2}" dt="2024-12-14T07:48:00.865" v="778" actId="1076"/>
          <ac:spMkLst>
            <pc:docMk/>
            <pc:sldMk cId="3666674671" sldId="261"/>
            <ac:spMk id="13" creationId="{954ABE40-AA00-F366-A36A-B3F1AADBF025}"/>
          </ac:spMkLst>
        </pc:spChg>
        <pc:picChg chg="mod">
          <ac:chgData name="Kiran Ranganalli" userId="S::923065504@sfsu.edu::5b6e7a8f-487e-4250-9041-ad61eafb6b03" providerId="AD" clId="Web-{D3436B38-183A-D51F-7D35-AEE7D169AEE2}" dt="2024-12-14T08:13:07.153" v="973" actId="14100"/>
          <ac:picMkLst>
            <pc:docMk/>
            <pc:sldMk cId="3666674671" sldId="261"/>
            <ac:picMk id="7" creationId="{4858FF1C-FB82-7DCB-3B29-7C6FB5B05225}"/>
          </ac:picMkLst>
        </pc:picChg>
      </pc:sldChg>
      <pc:sldChg chg="addSp delSp modSp">
        <pc:chgData name="Kiran Ranganalli" userId="S::923065504@sfsu.edu::5b6e7a8f-487e-4250-9041-ad61eafb6b03" providerId="AD" clId="Web-{D3436B38-183A-D51F-7D35-AEE7D169AEE2}" dt="2024-12-14T09:00:33.963" v="1455" actId="1076"/>
        <pc:sldMkLst>
          <pc:docMk/>
          <pc:sldMk cId="729609147" sldId="265"/>
        </pc:sldMkLst>
        <pc:spChg chg="mod">
          <ac:chgData name="Kiran Ranganalli" userId="S::923065504@sfsu.edu::5b6e7a8f-487e-4250-9041-ad61eafb6b03" providerId="AD" clId="Web-{D3436B38-183A-D51F-7D35-AEE7D169AEE2}" dt="2024-12-13T09:01:41.047" v="279" actId="1076"/>
          <ac:spMkLst>
            <pc:docMk/>
            <pc:sldMk cId="729609147" sldId="265"/>
            <ac:spMk id="2" creationId="{314C27C8-165C-5513-DB4B-9D840097C545}"/>
          </ac:spMkLst>
        </pc:spChg>
        <pc:spChg chg="del mod">
          <ac:chgData name="Kiran Ranganalli" userId="S::923065504@sfsu.edu::5b6e7a8f-487e-4250-9041-ad61eafb6b03" providerId="AD" clId="Web-{D3436B38-183A-D51F-7D35-AEE7D169AEE2}" dt="2024-12-14T08:30:34.723" v="1115"/>
          <ac:spMkLst>
            <pc:docMk/>
            <pc:sldMk cId="729609147" sldId="265"/>
            <ac:spMk id="4" creationId="{83302BFD-960F-CBB3-E984-CDC12813A10C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30:05.189" v="1102"/>
          <ac:spMkLst>
            <pc:docMk/>
            <pc:sldMk cId="729609147" sldId="265"/>
            <ac:spMk id="6" creationId="{54DF7CC9-A9DB-A86C-85FC-3739F1CC26A2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30:39.957" v="1116"/>
          <ac:spMkLst>
            <pc:docMk/>
            <pc:sldMk cId="729609147" sldId="265"/>
            <ac:spMk id="8" creationId="{459138CC-F02E-D94F-B46A-F36A6545F492}"/>
          </ac:spMkLst>
        </pc:spChg>
        <pc:spChg chg="add mod">
          <ac:chgData name="Kiran Ranganalli" userId="S::923065504@sfsu.edu::5b6e7a8f-487e-4250-9041-ad61eafb6b03" providerId="AD" clId="Web-{D3436B38-183A-D51F-7D35-AEE7D169AEE2}" dt="2024-12-14T08:31:27.445" v="1144" actId="1076"/>
          <ac:spMkLst>
            <pc:docMk/>
            <pc:sldMk cId="729609147" sldId="265"/>
            <ac:spMk id="9" creationId="{95D720BA-2B53-AA89-CAB2-AF85C7739836}"/>
          </ac:spMkLst>
        </pc:spChg>
        <pc:spChg chg="del">
          <ac:chgData name="Kiran Ranganalli" userId="S::923065504@sfsu.edu::5b6e7a8f-487e-4250-9041-ad61eafb6b03" providerId="AD" clId="Web-{D3436B38-183A-D51F-7D35-AEE7D169AEE2}" dt="2024-12-14T08:33:20.202" v="1145"/>
          <ac:spMkLst>
            <pc:docMk/>
            <pc:sldMk cId="729609147" sldId="265"/>
            <ac:spMk id="30" creationId="{D329F45B-BC01-20E0-0D8A-13BF6EA1DFAE}"/>
          </ac:spMkLst>
        </pc:spChg>
        <pc:spChg chg="del mod">
          <ac:chgData name="Kiran Ranganalli" userId="S::923065504@sfsu.edu::5b6e7a8f-487e-4250-9041-ad61eafb6b03" providerId="AD" clId="Web-{D3436B38-183A-D51F-7D35-AEE7D169AEE2}" dt="2024-12-14T08:30:02.017" v="1101"/>
          <ac:spMkLst>
            <pc:docMk/>
            <pc:sldMk cId="729609147" sldId="265"/>
            <ac:spMk id="52" creationId="{F2CCE123-860F-8623-781F-12CEA66980F5}"/>
          </ac:spMkLst>
        </pc:spChg>
        <pc:spChg chg="del mod">
          <ac:chgData name="Kiran Ranganalli" userId="S::923065504@sfsu.edu::5b6e7a8f-487e-4250-9041-ad61eafb6b03" providerId="AD" clId="Web-{D3436B38-183A-D51F-7D35-AEE7D169AEE2}" dt="2024-12-14T08:42:47.404" v="1395"/>
          <ac:spMkLst>
            <pc:docMk/>
            <pc:sldMk cId="729609147" sldId="265"/>
            <ac:spMk id="95" creationId="{A336FEA9-C85A-3569-16F0-5ECBABBE0BEC}"/>
          </ac:spMkLst>
        </pc:spChg>
        <pc:spChg chg="add mod">
          <ac:chgData name="Kiran Ranganalli" userId="S::923065504@sfsu.edu::5b6e7a8f-487e-4250-9041-ad61eafb6b03" providerId="AD" clId="Web-{D3436B38-183A-D51F-7D35-AEE7D169AEE2}" dt="2024-12-14T09:00:33.963" v="1455" actId="1076"/>
          <ac:spMkLst>
            <pc:docMk/>
            <pc:sldMk cId="729609147" sldId="265"/>
            <ac:spMk id="194" creationId="{A336FEA9-C85A-3569-16F0-5ECBABBE0BEC}"/>
          </ac:spMkLst>
        </pc:spChg>
        <pc:graphicFrameChg chg="mod">
          <ac:chgData name="Kiran Ranganalli" userId="S::923065504@sfsu.edu::5b6e7a8f-487e-4250-9041-ad61eafb6b03" providerId="AD" clId="Web-{D3436B38-183A-D51F-7D35-AEE7D169AEE2}" dt="2024-12-14T08:43:20.891" v="1400" actId="1076"/>
          <ac:graphicFrameMkLst>
            <pc:docMk/>
            <pc:sldMk cId="729609147" sldId="265"/>
            <ac:graphicFrameMk id="31" creationId="{478E9167-EEF8-9CC6-9709-9BECE41C7F9B}"/>
          </ac:graphicFrameMkLst>
        </pc:graphicFrameChg>
      </pc:sldChg>
      <pc:sldChg chg="addSp delSp modSp">
        <pc:chgData name="Kiran Ranganalli" userId="S::923065504@sfsu.edu::5b6e7a8f-487e-4250-9041-ad61eafb6b03" providerId="AD" clId="Web-{D3436B38-183A-D51F-7D35-AEE7D169AEE2}" dt="2024-12-13T09:13:55.933" v="436" actId="14100"/>
        <pc:sldMkLst>
          <pc:docMk/>
          <pc:sldMk cId="643777997" sldId="266"/>
        </pc:sldMkLst>
        <pc:spChg chg="mod">
          <ac:chgData name="Kiran Ranganalli" userId="S::923065504@sfsu.edu::5b6e7a8f-487e-4250-9041-ad61eafb6b03" providerId="AD" clId="Web-{D3436B38-183A-D51F-7D35-AEE7D169AEE2}" dt="2024-12-13T09:13:55.933" v="436" actId="14100"/>
          <ac:spMkLst>
            <pc:docMk/>
            <pc:sldMk cId="643777997" sldId="266"/>
            <ac:spMk id="2" creationId="{5D030A76-B788-B363-104E-266B7C7F7208}"/>
          </ac:spMkLst>
        </pc:spChg>
        <pc:spChg chg="del mod">
          <ac:chgData name="Kiran Ranganalli" userId="S::923065504@sfsu.edu::5b6e7a8f-487e-4250-9041-ad61eafb6b03" providerId="AD" clId="Web-{D3436B38-183A-D51F-7D35-AEE7D169AEE2}" dt="2024-12-13T09:11:38.234" v="415"/>
          <ac:spMkLst>
            <pc:docMk/>
            <pc:sldMk cId="643777997" sldId="266"/>
            <ac:spMk id="3" creationId="{05948542-FCE1-3AE6-C6C9-17975609DF70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3T09:12:29.129" v="432" actId="1076"/>
          <ac:spMkLst>
            <pc:docMk/>
            <pc:sldMk cId="643777997" sldId="266"/>
            <ac:spMk id="4" creationId="{3EE67564-0457-E486-97D0-8109D2C97B3F}"/>
          </ac:spMkLst>
        </pc:spChg>
        <pc:picChg chg="add mod">
          <ac:chgData name="Kiran Ranganalli" userId="S::923065504@sfsu.edu::5b6e7a8f-487e-4250-9041-ad61eafb6b03" providerId="AD" clId="Web-{D3436B38-183A-D51F-7D35-AEE7D169AEE2}" dt="2024-12-13T09:12:36.036" v="434" actId="1076"/>
          <ac:picMkLst>
            <pc:docMk/>
            <pc:sldMk cId="643777997" sldId="266"/>
            <ac:picMk id="6" creationId="{26BB858F-D7AF-9CF5-B28F-83D3132295BD}"/>
          </ac:picMkLst>
        </pc:picChg>
      </pc:sldChg>
      <pc:sldChg chg="addSp delSp modSp">
        <pc:chgData name="Kiran Ranganalli" userId="S::923065504@sfsu.edu::5b6e7a8f-487e-4250-9041-ad61eafb6b03" providerId="AD" clId="Web-{D3436B38-183A-D51F-7D35-AEE7D169AEE2}" dt="2024-12-14T08:49:37.291" v="1414"/>
        <pc:sldMkLst>
          <pc:docMk/>
          <pc:sldMk cId="4259977132" sldId="268"/>
        </pc:sldMkLst>
        <pc:spChg chg="mod">
          <ac:chgData name="Kiran Ranganalli" userId="S::923065504@sfsu.edu::5b6e7a8f-487e-4250-9041-ad61eafb6b03" providerId="AD" clId="Web-{D3436B38-183A-D51F-7D35-AEE7D169AEE2}" dt="2024-12-14T08:40:06.956" v="1376" actId="14100"/>
          <ac:spMkLst>
            <pc:docMk/>
            <pc:sldMk cId="4259977132" sldId="268"/>
            <ac:spMk id="2" creationId="{B7545968-70F7-0180-6448-3547E442EF4A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36:14.420" v="1184"/>
          <ac:spMkLst>
            <pc:docMk/>
            <pc:sldMk cId="4259977132" sldId="268"/>
            <ac:spMk id="5" creationId="{25997ACD-9954-37B2-B2A6-13A59A48C777}"/>
          </ac:spMkLst>
        </pc:spChg>
        <pc:spChg chg="add mod">
          <ac:chgData name="Kiran Ranganalli" userId="S::923065504@sfsu.edu::5b6e7a8f-487e-4250-9041-ad61eafb6b03" providerId="AD" clId="Web-{D3436B38-183A-D51F-7D35-AEE7D169AEE2}" dt="2024-12-14T08:40:46.959" v="1383" actId="14100"/>
          <ac:spMkLst>
            <pc:docMk/>
            <pc:sldMk cId="4259977132" sldId="268"/>
            <ac:spMk id="6" creationId="{D0E5D841-F8C7-D9E4-732E-290B86C3FB40}"/>
          </ac:spMkLst>
        </pc:spChg>
        <pc:spChg chg="del">
          <ac:chgData name="Kiran Ranganalli" userId="S::923065504@sfsu.edu::5b6e7a8f-487e-4250-9041-ad61eafb6b03" providerId="AD" clId="Web-{D3436B38-183A-D51F-7D35-AEE7D169AEE2}" dt="2024-12-14T08:36:11.936" v="1183"/>
          <ac:spMkLst>
            <pc:docMk/>
            <pc:sldMk cId="4259977132" sldId="268"/>
            <ac:spMk id="8" creationId="{215CE58D-2739-522B-7C3A-6A7C985360C0}"/>
          </ac:spMkLst>
        </pc:spChg>
        <pc:graphicFrameChg chg="mod modGraphic">
          <ac:chgData name="Kiran Ranganalli" userId="S::923065504@sfsu.edu::5b6e7a8f-487e-4250-9041-ad61eafb6b03" providerId="AD" clId="Web-{D3436B38-183A-D51F-7D35-AEE7D169AEE2}" dt="2024-12-14T08:49:37.291" v="1414"/>
          <ac:graphicFrameMkLst>
            <pc:docMk/>
            <pc:sldMk cId="4259977132" sldId="268"/>
            <ac:graphicFrameMk id="3" creationId="{F01CF5D3-D3B1-1944-CFDF-D8EE11DE42AA}"/>
          </ac:graphicFrameMkLst>
        </pc:graphicFrameChg>
      </pc:sldChg>
      <pc:sldChg chg="addSp delSp modSp">
        <pc:chgData name="Kiran Ranganalli" userId="S::923065504@sfsu.edu::5b6e7a8f-487e-4250-9041-ad61eafb6b03" providerId="AD" clId="Web-{D3436B38-183A-D51F-7D35-AEE7D169AEE2}" dt="2024-12-14T09:06:17.064" v="1475" actId="1076"/>
        <pc:sldMkLst>
          <pc:docMk/>
          <pc:sldMk cId="1679936628" sldId="273"/>
        </pc:sldMkLst>
        <pc:spChg chg="mod">
          <ac:chgData name="Kiran Ranganalli" userId="S::923065504@sfsu.edu::5b6e7a8f-487e-4250-9041-ad61eafb6b03" providerId="AD" clId="Web-{D3436B38-183A-D51F-7D35-AEE7D169AEE2}" dt="2024-12-14T09:05:49.062" v="1469" actId="14100"/>
          <ac:spMkLst>
            <pc:docMk/>
            <pc:sldMk cId="1679936628" sldId="273"/>
            <ac:spMk id="2" creationId="{BF463CB3-2956-E8D2-C23D-A3BAA7295DEC}"/>
          </ac:spMkLst>
        </pc:spChg>
        <pc:spChg chg="add mod">
          <ac:chgData name="Kiran Ranganalli" userId="S::923065504@sfsu.edu::5b6e7a8f-487e-4250-9041-ad61eafb6b03" providerId="AD" clId="Web-{D3436B38-183A-D51F-7D35-AEE7D169AEE2}" dt="2024-12-14T09:06:17.064" v="1475" actId="1076"/>
          <ac:spMkLst>
            <pc:docMk/>
            <pc:sldMk cId="1679936628" sldId="273"/>
            <ac:spMk id="4" creationId="{250B90B0-26CA-B8EE-B769-04E73ABE49D0}"/>
          </ac:spMkLst>
        </pc:spChg>
        <pc:spChg chg="del mod">
          <ac:chgData name="Kiran Ranganalli" userId="S::923065504@sfsu.edu::5b6e7a8f-487e-4250-9041-ad61eafb6b03" providerId="AD" clId="Web-{D3436B38-183A-D51F-7D35-AEE7D169AEE2}" dt="2024-12-14T07:51:11.160" v="809"/>
          <ac:spMkLst>
            <pc:docMk/>
            <pc:sldMk cId="1679936628" sldId="273"/>
            <ac:spMk id="12" creationId="{A336FEA9-C85A-3569-16F0-5ECBABBE0BEC}"/>
          </ac:spMkLst>
        </pc:spChg>
      </pc:sldChg>
      <pc:sldChg chg="addSp delSp modSp mod modClrScheme chgLayout">
        <pc:chgData name="Kiran Ranganalli" userId="S::923065504@sfsu.edu::5b6e7a8f-487e-4250-9041-ad61eafb6b03" providerId="AD" clId="Web-{D3436B38-183A-D51F-7D35-AEE7D169AEE2}" dt="2024-12-14T08:41:59.979" v="1386"/>
        <pc:sldMkLst>
          <pc:docMk/>
          <pc:sldMk cId="1649597717" sldId="277"/>
        </pc:sldMkLst>
        <pc:spChg chg="mod">
          <ac:chgData name="Kiran Ranganalli" userId="S::923065504@sfsu.edu::5b6e7a8f-487e-4250-9041-ad61eafb6b03" providerId="AD" clId="Web-{D3436B38-183A-D51F-7D35-AEE7D169AEE2}" dt="2024-12-14T08:41:59.979" v="1386"/>
          <ac:spMkLst>
            <pc:docMk/>
            <pc:sldMk cId="1649597717" sldId="277"/>
            <ac:spMk id="2" creationId="{338A15DE-D135-0710-9984-A0A55E960CB0}"/>
          </ac:spMkLst>
        </pc:spChg>
        <pc:spChg chg="del mod">
          <ac:chgData name="Kiran Ranganalli" userId="S::923065504@sfsu.edu::5b6e7a8f-487e-4250-9041-ad61eafb6b03" providerId="AD" clId="Web-{D3436B38-183A-D51F-7D35-AEE7D169AEE2}" dt="2024-12-14T08:34:26.163" v="1152"/>
          <ac:spMkLst>
            <pc:docMk/>
            <pc:sldMk cId="1649597717" sldId="277"/>
            <ac:spMk id="3" creationId="{ECC8AA23-D8D0-93BE-5C5F-103A750B0D2F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34:28.882" v="1153"/>
          <ac:spMkLst>
            <pc:docMk/>
            <pc:sldMk cId="1649597717" sldId="277"/>
            <ac:spMk id="5" creationId="{54DB3F7D-FF18-F17C-06BB-30541F442F59}"/>
          </ac:spMkLst>
        </pc:spChg>
        <pc:spChg chg="add del">
          <ac:chgData name="Kiran Ranganalli" userId="S::923065504@sfsu.edu::5b6e7a8f-487e-4250-9041-ad61eafb6b03" providerId="AD" clId="Web-{D3436B38-183A-D51F-7D35-AEE7D169AEE2}" dt="2024-12-14T08:34:36.086" v="1155"/>
          <ac:spMkLst>
            <pc:docMk/>
            <pc:sldMk cId="1649597717" sldId="277"/>
            <ac:spMk id="6" creationId="{FE4C0056-9453-C556-CFAD-E6E67402E323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41:59.979" v="1386"/>
          <ac:spMkLst>
            <pc:docMk/>
            <pc:sldMk cId="1649597717" sldId="277"/>
            <ac:spMk id="7" creationId="{DC0C6315-5E62-D913-47BA-5E6E05BAE1A5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35:03.290" v="1166"/>
          <ac:spMkLst>
            <pc:docMk/>
            <pc:sldMk cId="1649597717" sldId="277"/>
            <ac:spMk id="9" creationId="{2A648851-6EF6-1B8E-0657-1E4D435D1296}"/>
          </ac:spMkLst>
        </pc:spChg>
        <pc:graphicFrameChg chg="add del">
          <ac:chgData name="Kiran Ranganalli" userId="S::923065504@sfsu.edu::5b6e7a8f-487e-4250-9041-ad61eafb6b03" providerId="AD" clId="Web-{D3436B38-183A-D51F-7D35-AEE7D169AEE2}" dt="2024-12-14T08:41:59.979" v="1386"/>
          <ac:graphicFrameMkLst>
            <pc:docMk/>
            <pc:sldMk cId="1649597717" sldId="277"/>
            <ac:graphicFrameMk id="10" creationId="{EEC3FA82-3219-1C5B-D172-1569FE0C9A64}"/>
          </ac:graphicFrameMkLst>
        </pc:graphicFrameChg>
        <pc:picChg chg="del">
          <ac:chgData name="Kiran Ranganalli" userId="S::923065504@sfsu.edu::5b6e7a8f-487e-4250-9041-ad61eafb6b03" providerId="AD" clId="Web-{D3436B38-183A-D51F-7D35-AEE7D169AEE2}" dt="2024-12-14T08:35:00.212" v="1165"/>
          <ac:picMkLst>
            <pc:docMk/>
            <pc:sldMk cId="1649597717" sldId="277"/>
            <ac:picMk id="15" creationId="{BBD84AA8-495D-1210-1B06-DA73C5BCF36A}"/>
          </ac:picMkLst>
        </pc:picChg>
      </pc:sldChg>
      <pc:sldChg chg="addSp delSp modSp">
        <pc:chgData name="Kiran Ranganalli" userId="S::923065504@sfsu.edu::5b6e7a8f-487e-4250-9041-ad61eafb6b03" providerId="AD" clId="Web-{D3436B38-183A-D51F-7D35-AEE7D169AEE2}" dt="2024-12-14T09:04:36.901" v="1458" actId="20577"/>
        <pc:sldMkLst>
          <pc:docMk/>
          <pc:sldMk cId="3930438526" sldId="278"/>
        </pc:sldMkLst>
        <pc:spChg chg="mod">
          <ac:chgData name="Kiran Ranganalli" userId="S::923065504@sfsu.edu::5b6e7a8f-487e-4250-9041-ad61eafb6b03" providerId="AD" clId="Web-{D3436B38-183A-D51F-7D35-AEE7D169AEE2}" dt="2024-12-14T07:40:11.049" v="730" actId="1076"/>
          <ac:spMkLst>
            <pc:docMk/>
            <pc:sldMk cId="3930438526" sldId="278"/>
            <ac:spMk id="2" creationId="{954ABE40-AA00-F366-A36A-B3F1AADBF025}"/>
          </ac:spMkLst>
        </pc:spChg>
        <pc:spChg chg="add mod">
          <ac:chgData name="Kiran Ranganalli" userId="S::923065504@sfsu.edu::5b6e7a8f-487e-4250-9041-ad61eafb6b03" providerId="AD" clId="Web-{D3436B38-183A-D51F-7D35-AEE7D169AEE2}" dt="2024-12-14T08:17:03.122" v="998" actId="20577"/>
          <ac:spMkLst>
            <pc:docMk/>
            <pc:sldMk cId="3930438526" sldId="278"/>
            <ac:spMk id="3" creationId="{B886FA04-D4CE-78C4-23D9-9EEC8F84457F}"/>
          </ac:spMkLst>
        </pc:spChg>
        <pc:spChg chg="add del mod ord">
          <ac:chgData name="Kiran Ranganalli" userId="S::923065504@sfsu.edu::5b6e7a8f-487e-4250-9041-ad61eafb6b03" providerId="AD" clId="Web-{D3436B38-183A-D51F-7D35-AEE7D169AEE2}" dt="2024-12-14T09:04:36.901" v="1458" actId="20577"/>
          <ac:spMkLst>
            <pc:docMk/>
            <pc:sldMk cId="3930438526" sldId="278"/>
            <ac:spMk id="5" creationId="{B2B7FB93-54C7-D6E0-89A1-6EC2BCA949E9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40:19.690" v="732"/>
          <ac:spMkLst>
            <pc:docMk/>
            <pc:sldMk cId="3930438526" sldId="278"/>
            <ac:spMk id="7" creationId="{B68C78AA-E78B-FE8E-1689-739C3A4B71B7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40:32.550" v="738"/>
          <ac:spMkLst>
            <pc:docMk/>
            <pc:sldMk cId="3930438526" sldId="278"/>
            <ac:spMk id="9" creationId="{2DED0EBC-A615-6FA0-BE86-459BB3217F63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40:32.550" v="737"/>
          <ac:spMkLst>
            <pc:docMk/>
            <pc:sldMk cId="3930438526" sldId="278"/>
            <ac:spMk id="11" creationId="{9A1DBF60-A853-BA69-FF87-700F0893E8E4}"/>
          </ac:spMkLst>
        </pc:spChg>
        <pc:spChg chg="del mod">
          <ac:chgData name="Kiran Ranganalli" userId="S::923065504@sfsu.edu::5b6e7a8f-487e-4250-9041-ad61eafb6b03" providerId="AD" clId="Web-{D3436B38-183A-D51F-7D35-AEE7D169AEE2}" dt="2024-12-14T07:24:12.692" v="561"/>
          <ac:spMkLst>
            <pc:docMk/>
            <pc:sldMk cId="3930438526" sldId="278"/>
            <ac:spMk id="15" creationId="{9C373000-EEA1-D16F-189A-338FFDA2E708}"/>
          </ac:spMkLst>
        </pc:spChg>
      </pc:sldChg>
      <pc:sldChg chg="modSp">
        <pc:chgData name="Kiran Ranganalli" userId="S::923065504@sfsu.edu::5b6e7a8f-487e-4250-9041-ad61eafb6b03" providerId="AD" clId="Web-{D3436B38-183A-D51F-7D35-AEE7D169AEE2}" dt="2024-12-13T09:01:23.983" v="276" actId="20577"/>
        <pc:sldMkLst>
          <pc:docMk/>
          <pc:sldMk cId="2243159397" sldId="279"/>
        </pc:sldMkLst>
        <pc:spChg chg="mod">
          <ac:chgData name="Kiran Ranganalli" userId="S::923065504@sfsu.edu::5b6e7a8f-487e-4250-9041-ad61eafb6b03" providerId="AD" clId="Web-{D3436B38-183A-D51F-7D35-AEE7D169AEE2}" dt="2024-12-13T09:01:01.466" v="271" actId="1076"/>
          <ac:spMkLst>
            <pc:docMk/>
            <pc:sldMk cId="2243159397" sldId="279"/>
            <ac:spMk id="2" creationId="{47A9874B-BCA9-8420-1595-EDD1865A099A}"/>
          </ac:spMkLst>
        </pc:spChg>
        <pc:spChg chg="mod">
          <ac:chgData name="Kiran Ranganalli" userId="S::923065504@sfsu.edu::5b6e7a8f-487e-4250-9041-ad61eafb6b03" providerId="AD" clId="Web-{D3436B38-183A-D51F-7D35-AEE7D169AEE2}" dt="2024-12-13T09:01:21.733" v="275" actId="20577"/>
          <ac:spMkLst>
            <pc:docMk/>
            <pc:sldMk cId="2243159397" sldId="279"/>
            <ac:spMk id="3" creationId="{68A5FD2B-E3E5-1C2B-0151-21F216B14A33}"/>
          </ac:spMkLst>
        </pc:spChg>
        <pc:spChg chg="mod">
          <ac:chgData name="Kiran Ranganalli" userId="S::923065504@sfsu.edu::5b6e7a8f-487e-4250-9041-ad61eafb6b03" providerId="AD" clId="Web-{D3436B38-183A-D51F-7D35-AEE7D169AEE2}" dt="2024-12-13T09:01:23.983" v="276" actId="20577"/>
          <ac:spMkLst>
            <pc:docMk/>
            <pc:sldMk cId="2243159397" sldId="279"/>
            <ac:spMk id="4" creationId="{ACFBB810-3430-2C29-1AA0-9744AA0A1AA3}"/>
          </ac:spMkLst>
        </pc:spChg>
      </pc:sldChg>
      <pc:sldChg chg="addSp modSp">
        <pc:chgData name="Kiran Ranganalli" userId="S::923065504@sfsu.edu::5b6e7a8f-487e-4250-9041-ad61eafb6b03" providerId="AD" clId="Web-{D3436B38-183A-D51F-7D35-AEE7D169AEE2}" dt="2024-12-13T08:45:39.366" v="179" actId="20577"/>
        <pc:sldMkLst>
          <pc:docMk/>
          <pc:sldMk cId="467869221" sldId="280"/>
        </pc:sldMkLst>
        <pc:spChg chg="add mod">
          <ac:chgData name="Kiran Ranganalli" userId="S::923065504@sfsu.edu::5b6e7a8f-487e-4250-9041-ad61eafb6b03" providerId="AD" clId="Web-{D3436B38-183A-D51F-7D35-AEE7D169AEE2}" dt="2024-12-13T08:45:39.366" v="179" actId="20577"/>
          <ac:spMkLst>
            <pc:docMk/>
            <pc:sldMk cId="467869221" sldId="280"/>
            <ac:spMk id="2" creationId="{E668BBB2-266C-B471-583C-2D96955B5EC0}"/>
          </ac:spMkLst>
        </pc:spChg>
        <pc:spChg chg="mod">
          <ac:chgData name="Kiran Ranganalli" userId="S::923065504@sfsu.edu::5b6e7a8f-487e-4250-9041-ad61eafb6b03" providerId="AD" clId="Web-{D3436B38-183A-D51F-7D35-AEE7D169AEE2}" dt="2024-12-13T08:43:48.013" v="160" actId="14100"/>
          <ac:spMkLst>
            <pc:docMk/>
            <pc:sldMk cId="467869221" sldId="280"/>
            <ac:spMk id="3" creationId="{B2F3FA79-DE26-1F2A-0CF7-5671B73C8B6F}"/>
          </ac:spMkLst>
        </pc:spChg>
      </pc:sldChg>
      <pc:sldChg chg="addSp delSp modSp">
        <pc:chgData name="Kiran Ranganalli" userId="S::923065504@sfsu.edu::5b6e7a8f-487e-4250-9041-ad61eafb6b03" providerId="AD" clId="Web-{D3436B38-183A-D51F-7D35-AEE7D169AEE2}" dt="2024-12-14T09:12:02.448" v="1479" actId="14100"/>
        <pc:sldMkLst>
          <pc:docMk/>
          <pc:sldMk cId="639264769" sldId="281"/>
        </pc:sldMkLst>
        <pc:spChg chg="add mod">
          <ac:chgData name="Kiran Ranganalli" userId="S::923065504@sfsu.edu::5b6e7a8f-487e-4250-9041-ad61eafb6b03" providerId="AD" clId="Web-{D3436B38-183A-D51F-7D35-AEE7D169AEE2}" dt="2024-12-13T08:42:53.821" v="152" actId="1076"/>
          <ac:spMkLst>
            <pc:docMk/>
            <pc:sldMk cId="639264769" sldId="281"/>
            <ac:spMk id="2" creationId="{EDF343F0-89C7-7EF7-D0C0-DC2B96F464DA}"/>
          </ac:spMkLst>
        </pc:spChg>
        <pc:spChg chg="add mod">
          <ac:chgData name="Kiran Ranganalli" userId="S::923065504@sfsu.edu::5b6e7a8f-487e-4250-9041-ad61eafb6b03" providerId="AD" clId="Web-{D3436B38-183A-D51F-7D35-AEE7D169AEE2}" dt="2024-12-13T08:42:47.165" v="151" actId="1076"/>
          <ac:spMkLst>
            <pc:docMk/>
            <pc:sldMk cId="639264769" sldId="281"/>
            <ac:spMk id="3" creationId="{C8391772-ABC7-5312-75A8-8F7923BCB6DF}"/>
          </ac:spMkLst>
        </pc:spChg>
        <pc:spChg chg="add mod">
          <ac:chgData name="Kiran Ranganalli" userId="S::923065504@sfsu.edu::5b6e7a8f-487e-4250-9041-ad61eafb6b03" providerId="AD" clId="Web-{D3436B38-183A-D51F-7D35-AEE7D169AEE2}" dt="2024-12-13T08:42:25.257" v="148" actId="1076"/>
          <ac:spMkLst>
            <pc:docMk/>
            <pc:sldMk cId="639264769" sldId="281"/>
            <ac:spMk id="5" creationId="{2868D2CA-4C65-9D24-B38C-407215382085}"/>
          </ac:spMkLst>
        </pc:spChg>
        <pc:spChg chg="mod">
          <ac:chgData name="Kiran Ranganalli" userId="S::923065504@sfsu.edu::5b6e7a8f-487e-4250-9041-ad61eafb6b03" providerId="AD" clId="Web-{D3436B38-183A-D51F-7D35-AEE7D169AEE2}" dt="2024-12-14T09:12:02.448" v="1479" actId="14100"/>
          <ac:spMkLst>
            <pc:docMk/>
            <pc:sldMk cId="639264769" sldId="281"/>
            <ac:spMk id="6" creationId="{F20A922B-22EC-7FD8-FA8C-2FFAC558BD66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5:55:54.757" v="520"/>
          <ac:spMkLst>
            <pc:docMk/>
            <pc:sldMk cId="639264769" sldId="281"/>
            <ac:spMk id="9" creationId="{B7482408-FF0F-9841-B52F-EAD02ACBF58E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37:21.500" v="709"/>
          <ac:spMkLst>
            <pc:docMk/>
            <pc:sldMk cId="639264769" sldId="281"/>
            <ac:spMk id="12" creationId="{AEAFCE89-D20E-07EE-F305-A6F3A90AA089}"/>
          </ac:spMkLst>
        </pc:spChg>
        <pc:spChg chg="del">
          <ac:chgData name="Kiran Ranganalli" userId="S::923065504@sfsu.edu::5b6e7a8f-487e-4250-9041-ad61eafb6b03" providerId="AD" clId="Web-{D3436B38-183A-D51F-7D35-AEE7D169AEE2}" dt="2024-12-14T05:54:07.527" v="516"/>
          <ac:spMkLst>
            <pc:docMk/>
            <pc:sldMk cId="639264769" sldId="281"/>
            <ac:spMk id="18" creationId="{73520F4A-A063-F68A-976E-5A26A1697E33}"/>
          </ac:spMkLst>
        </pc:spChg>
        <pc:picChg chg="add del mod ord">
          <ac:chgData name="Kiran Ranganalli" userId="S::923065504@sfsu.edu::5b6e7a8f-487e-4250-9041-ad61eafb6b03" providerId="AD" clId="Web-{D3436B38-183A-D51F-7D35-AEE7D169AEE2}" dt="2024-12-14T05:55:53.335" v="519"/>
          <ac:picMkLst>
            <pc:docMk/>
            <pc:sldMk cId="639264769" sldId="281"/>
            <ac:picMk id="7" creationId="{82B819BF-D0EB-2970-26F0-7C2CAF05BF34}"/>
          </ac:picMkLst>
        </pc:picChg>
        <pc:picChg chg="add mod ord">
          <ac:chgData name="Kiran Ranganalli" userId="S::923065504@sfsu.edu::5b6e7a8f-487e-4250-9041-ad61eafb6b03" providerId="AD" clId="Web-{D3436B38-183A-D51F-7D35-AEE7D169AEE2}" dt="2024-12-14T07:36:52.107" v="707"/>
          <ac:picMkLst>
            <pc:docMk/>
            <pc:sldMk cId="639264769" sldId="281"/>
            <ac:picMk id="7" creationId="{B9A7602A-1614-5CF6-291A-AA769C2FF2F0}"/>
          </ac:picMkLst>
        </pc:picChg>
        <pc:picChg chg="add del mod ord">
          <ac:chgData name="Kiran Ranganalli" userId="S::923065504@sfsu.edu::5b6e7a8f-487e-4250-9041-ad61eafb6b03" providerId="AD" clId="Web-{D3436B38-183A-D51F-7D35-AEE7D169AEE2}" dt="2024-12-14T05:56:36.008" v="522"/>
          <ac:picMkLst>
            <pc:docMk/>
            <pc:sldMk cId="639264769" sldId="281"/>
            <ac:picMk id="10" creationId="{DE890842-62C5-16FC-368C-4ADC042399B1}"/>
          </ac:picMkLst>
        </pc:picChg>
      </pc:sldChg>
      <pc:sldChg chg="modSp">
        <pc:chgData name="Kiran Ranganalli" userId="S::923065504@sfsu.edu::5b6e7a8f-487e-4250-9041-ad61eafb6b03" providerId="AD" clId="Web-{D3436B38-183A-D51F-7D35-AEE7D169AEE2}" dt="2024-12-13T09:26:34.180" v="487" actId="1076"/>
        <pc:sldMkLst>
          <pc:docMk/>
          <pc:sldMk cId="2184472291" sldId="282"/>
        </pc:sldMkLst>
        <pc:spChg chg="mod">
          <ac:chgData name="Kiran Ranganalli" userId="S::923065504@sfsu.edu::5b6e7a8f-487e-4250-9041-ad61eafb6b03" providerId="AD" clId="Web-{D3436B38-183A-D51F-7D35-AEE7D169AEE2}" dt="2024-12-13T09:25:46.770" v="483" actId="1076"/>
          <ac:spMkLst>
            <pc:docMk/>
            <pc:sldMk cId="2184472291" sldId="282"/>
            <ac:spMk id="7" creationId="{4AB1CD4B-2C7F-1593-8E69-B7450F3DCAD6}"/>
          </ac:spMkLst>
        </pc:spChg>
        <pc:spChg chg="mod">
          <ac:chgData name="Kiran Ranganalli" userId="S::923065504@sfsu.edu::5b6e7a8f-487e-4250-9041-ad61eafb6b03" providerId="AD" clId="Web-{D3436B38-183A-D51F-7D35-AEE7D169AEE2}" dt="2024-12-13T09:26:34.180" v="487" actId="1076"/>
          <ac:spMkLst>
            <pc:docMk/>
            <pc:sldMk cId="2184472291" sldId="282"/>
            <ac:spMk id="8" creationId="{86613063-168A-02B8-4326-BB842F3B83E2}"/>
          </ac:spMkLst>
        </pc:spChg>
      </pc:sldChg>
      <pc:sldChg chg="addSp delSp modSp add">
        <pc:chgData name="Kiran Ranganalli" userId="S::923065504@sfsu.edu::5b6e7a8f-487e-4250-9041-ad61eafb6b03" providerId="AD" clId="Web-{D3436B38-183A-D51F-7D35-AEE7D169AEE2}" dt="2024-12-14T07:46:10.998" v="766" actId="14100"/>
        <pc:sldMkLst>
          <pc:docMk/>
          <pc:sldMk cId="1672017990" sldId="284"/>
        </pc:sldMkLst>
        <pc:spChg chg="mod">
          <ac:chgData name="Kiran Ranganalli" userId="S::923065504@sfsu.edu::5b6e7a8f-487e-4250-9041-ad61eafb6b03" providerId="AD" clId="Web-{D3436B38-183A-D51F-7D35-AEE7D169AEE2}" dt="2024-12-14T05:50:21.345" v="513" actId="14100"/>
          <ac:spMkLst>
            <pc:docMk/>
            <pc:sldMk cId="1672017990" sldId="284"/>
            <ac:spMk id="2" creationId="{081AD706-11EF-C258-EBD5-C4EEFEAACF16}"/>
          </ac:spMkLst>
        </pc:spChg>
        <pc:spChg chg="mod">
          <ac:chgData name="Kiran Ranganalli" userId="S::923065504@sfsu.edu::5b6e7a8f-487e-4250-9041-ad61eafb6b03" providerId="AD" clId="Web-{D3436B38-183A-D51F-7D35-AEE7D169AEE2}" dt="2024-12-14T07:26:10.668" v="581" actId="20577"/>
          <ac:spMkLst>
            <pc:docMk/>
            <pc:sldMk cId="1672017990" sldId="284"/>
            <ac:spMk id="3" creationId="{992EC4A8-49EE-CF82-CFDC-BA9308ED0D65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42:18.713" v="741"/>
          <ac:spMkLst>
            <pc:docMk/>
            <pc:sldMk cId="1672017990" sldId="284"/>
            <ac:spMk id="5" creationId="{C9AFD2D4-A06C-DDC6-9FDF-43C9D8EAED2E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42:50.825" v="743"/>
          <ac:spMkLst>
            <pc:docMk/>
            <pc:sldMk cId="1672017990" sldId="284"/>
            <ac:spMk id="8" creationId="{23AF3B36-8484-9AAB-B4F2-71B3E9524801}"/>
          </ac:spMkLst>
        </pc:spChg>
        <pc:picChg chg="add del mod ord">
          <ac:chgData name="Kiran Ranganalli" userId="S::923065504@sfsu.edu::5b6e7a8f-487e-4250-9041-ad61eafb6b03" providerId="AD" clId="Web-{D3436B38-183A-D51F-7D35-AEE7D169AEE2}" dt="2024-12-14T07:42:45.934" v="742"/>
          <ac:picMkLst>
            <pc:docMk/>
            <pc:sldMk cId="1672017990" sldId="284"/>
            <ac:picMk id="6" creationId="{B09B3992-3282-82E5-20D3-40C608C93D55}"/>
          </ac:picMkLst>
        </pc:picChg>
        <pc:picChg chg="add mod ord">
          <ac:chgData name="Kiran Ranganalli" userId="S::923065504@sfsu.edu::5b6e7a8f-487e-4250-9041-ad61eafb6b03" providerId="AD" clId="Web-{D3436B38-183A-D51F-7D35-AEE7D169AEE2}" dt="2024-12-14T07:46:10.998" v="766" actId="14100"/>
          <ac:picMkLst>
            <pc:docMk/>
            <pc:sldMk cId="1672017990" sldId="284"/>
            <ac:picMk id="9" creationId="{1713F3A8-E88A-B762-233B-0DB5C2B090D6}"/>
          </ac:picMkLst>
        </pc:picChg>
        <pc:picChg chg="del">
          <ac:chgData name="Kiran Ranganalli" userId="S::923065504@sfsu.edu::5b6e7a8f-487e-4250-9041-ad61eafb6b03" providerId="AD" clId="Web-{D3436B38-183A-D51F-7D35-AEE7D169AEE2}" dt="2024-12-14T07:42:11.963" v="740"/>
          <ac:picMkLst>
            <pc:docMk/>
            <pc:sldMk cId="1672017990" sldId="284"/>
            <ac:picMk id="15" creationId="{E4DF753A-3575-A0D9-5135-8A94308DC038}"/>
          </ac:picMkLst>
        </pc:picChg>
      </pc:sldChg>
      <pc:sldChg chg="del">
        <pc:chgData name="Kiran Ranganalli" userId="S::923065504@sfsu.edu::5b6e7a8f-487e-4250-9041-ad61eafb6b03" providerId="AD" clId="Web-{D3436B38-183A-D51F-7D35-AEE7D169AEE2}" dt="2024-12-14T07:36:16.308" v="704"/>
        <pc:sldMkLst>
          <pc:docMk/>
          <pc:sldMk cId="4233691277" sldId="292"/>
        </pc:sldMkLst>
      </pc:sldChg>
      <pc:sldChg chg="addSp delSp modSp add del replId">
        <pc:chgData name="Kiran Ranganalli" userId="S::923065504@sfsu.edu::5b6e7a8f-487e-4250-9041-ad61eafb6b03" providerId="AD" clId="Web-{D3436B38-183A-D51F-7D35-AEE7D169AEE2}" dt="2024-12-14T08:20:08.665" v="1043"/>
        <pc:sldMkLst>
          <pc:docMk/>
          <pc:sldMk cId="876599635" sldId="293"/>
        </pc:sldMkLst>
        <pc:spChg chg="del">
          <ac:chgData name="Kiran Ranganalli" userId="S::923065504@sfsu.edu::5b6e7a8f-487e-4250-9041-ad61eafb6b03" providerId="AD" clId="Web-{D3436B38-183A-D51F-7D35-AEE7D169AEE2}" dt="2024-12-13T08:51:20.757" v="223"/>
          <ac:spMkLst>
            <pc:docMk/>
            <pc:sldMk cId="876599635" sldId="293"/>
            <ac:spMk id="2" creationId="{BF463CB3-2956-E8D2-C23D-A3BAA7295DEC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51:23.098" v="812"/>
          <ac:spMkLst>
            <pc:docMk/>
            <pc:sldMk cId="876599635" sldId="293"/>
            <ac:spMk id="3" creationId="{306DAFDE-C464-E690-E83A-0C3A58F5D797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3T08:51:25.007" v="227"/>
          <ac:spMkLst>
            <pc:docMk/>
            <pc:sldMk cId="876599635" sldId="293"/>
            <ac:spMk id="4" creationId="{75B1A7A4-5CA1-13D3-04E8-76DB607310CC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53:21.606" v="815"/>
          <ac:spMkLst>
            <pc:docMk/>
            <pc:sldMk cId="876599635" sldId="293"/>
            <ac:spMk id="4" creationId="{A336FEA9-C85A-3569-16F0-5ECBABBE0BEC}"/>
          </ac:spMkLst>
        </pc:spChg>
        <pc:spChg chg="add del">
          <ac:chgData name="Kiran Ranganalli" userId="S::923065504@sfsu.edu::5b6e7a8f-487e-4250-9041-ad61eafb6b03" providerId="AD" clId="Web-{D3436B38-183A-D51F-7D35-AEE7D169AEE2}" dt="2024-12-14T07:54:59.690" v="836"/>
          <ac:spMkLst>
            <pc:docMk/>
            <pc:sldMk cId="876599635" sldId="293"/>
            <ac:spMk id="5" creationId="{A336FEA9-C85A-3569-16F0-5ECBABBE0BEC}"/>
          </ac:spMkLst>
        </pc:spChg>
        <pc:spChg chg="add">
          <ac:chgData name="Kiran Ranganalli" userId="S::923065504@sfsu.edu::5b6e7a8f-487e-4250-9041-ad61eafb6b03" providerId="AD" clId="Web-{D3436B38-183A-D51F-7D35-AEE7D169AEE2}" dt="2024-12-14T07:55:00.237" v="837"/>
          <ac:spMkLst>
            <pc:docMk/>
            <pc:sldMk cId="876599635" sldId="293"/>
            <ac:spMk id="6" creationId="{A336FEA9-C85A-3569-16F0-5ECBABBE0BEC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3T08:51:25.007" v="226"/>
          <ac:spMkLst>
            <pc:docMk/>
            <pc:sldMk cId="876599635" sldId="293"/>
            <ac:spMk id="6" creationId="{D0F3DDFC-338C-DEA9-89C0-E40622DA06BA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19:56.680" v="1040"/>
          <ac:spMkLst>
            <pc:docMk/>
            <pc:sldMk cId="876599635" sldId="293"/>
            <ac:spMk id="9" creationId="{CB42334E-31A5-9EDD-D252-912843CFDDBE}"/>
          </ac:spMkLst>
        </pc:spChg>
        <pc:spChg chg="del">
          <ac:chgData name="Kiran Ranganalli" userId="S::923065504@sfsu.edu::5b6e7a8f-487e-4250-9041-ad61eafb6b03" providerId="AD" clId="Web-{D3436B38-183A-D51F-7D35-AEE7D169AEE2}" dt="2024-12-13T08:51:20.741" v="222"/>
          <ac:spMkLst>
            <pc:docMk/>
            <pc:sldMk cId="876599635" sldId="293"/>
            <ac:spMk id="12" creationId="{A336FEA9-C85A-3569-16F0-5ECBABBE0BEC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51:15.004" v="810"/>
          <ac:spMkLst>
            <pc:docMk/>
            <pc:sldMk cId="876599635" sldId="293"/>
            <ac:spMk id="13" creationId="{71A2EA25-2075-6EA9-7127-27C15838F03F}"/>
          </ac:spMkLst>
        </pc:spChg>
        <pc:picChg chg="add del mod">
          <ac:chgData name="Kiran Ranganalli" userId="S::923065504@sfsu.edu::5b6e7a8f-487e-4250-9041-ad61eafb6b03" providerId="AD" clId="Web-{D3436B38-183A-D51F-7D35-AEE7D169AEE2}" dt="2024-12-13T08:51:23.273" v="225"/>
          <ac:picMkLst>
            <pc:docMk/>
            <pc:sldMk cId="876599635" sldId="293"/>
            <ac:picMk id="7" creationId="{091711D3-FCDC-297D-74D8-3ECD32A2FF25}"/>
          </ac:picMkLst>
        </pc:picChg>
        <pc:picChg chg="add mod">
          <ac:chgData name="Kiran Ranganalli" userId="S::923065504@sfsu.edu::5b6e7a8f-487e-4250-9041-ad61eafb6b03" providerId="AD" clId="Web-{D3436B38-183A-D51F-7D35-AEE7D169AEE2}" dt="2024-12-13T08:56:49.524" v="256" actId="1076"/>
          <ac:picMkLst>
            <pc:docMk/>
            <pc:sldMk cId="876599635" sldId="293"/>
            <ac:picMk id="8" creationId="{8D2063F1-1F2C-2164-C9D2-8E17FBCE2660}"/>
          </ac:picMkLst>
        </pc:picChg>
        <pc:picChg chg="add mod">
          <ac:chgData name="Kiran Ranganalli" userId="S::923065504@sfsu.edu::5b6e7a8f-487e-4250-9041-ad61eafb6b03" providerId="AD" clId="Web-{D3436B38-183A-D51F-7D35-AEE7D169AEE2}" dt="2024-12-13T08:56:47.508" v="255" actId="1076"/>
          <ac:picMkLst>
            <pc:docMk/>
            <pc:sldMk cId="876599635" sldId="293"/>
            <ac:picMk id="10" creationId="{20ADE1A4-00E4-FFC8-2953-09B9497F3359}"/>
          </ac:picMkLst>
        </pc:picChg>
      </pc:sldChg>
      <pc:sldChg chg="addSp delSp modSp add mod replId modClrScheme chgLayout">
        <pc:chgData name="Kiran Ranganalli" userId="S::923065504@sfsu.edu::5b6e7a8f-487e-4250-9041-ad61eafb6b03" providerId="AD" clId="Web-{D3436B38-183A-D51F-7D35-AEE7D169AEE2}" dt="2024-12-14T08:28:32.480" v="1074"/>
        <pc:sldMkLst>
          <pc:docMk/>
          <pc:sldMk cId="2623697074" sldId="294"/>
        </pc:sldMkLst>
        <pc:spChg chg="del">
          <ac:chgData name="Kiran Ranganalli" userId="S::923065504@sfsu.edu::5b6e7a8f-487e-4250-9041-ad61eafb6b03" providerId="AD" clId="Web-{D3436B38-183A-D51F-7D35-AEE7D169AEE2}" dt="2024-12-13T08:49:48.135" v="220"/>
          <ac:spMkLst>
            <pc:docMk/>
            <pc:sldMk cId="2623697074" sldId="294"/>
            <ac:spMk id="2" creationId="{BF463CB3-2956-E8D2-C23D-A3BAA7295DEC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3T08:49:45.432" v="219"/>
          <ac:spMkLst>
            <pc:docMk/>
            <pc:sldMk cId="2623697074" sldId="294"/>
            <ac:spMk id="4" creationId="{760F4EAD-49F4-B1A7-D7D8-C5228B1D425E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53:29.856" v="818"/>
          <ac:spMkLst>
            <pc:docMk/>
            <pc:sldMk cId="2623697074" sldId="294"/>
            <ac:spMk id="5" creationId="{284CDFB7-E315-ACE0-8953-348EB42E1D4F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3T08:49:54.276" v="221"/>
          <ac:spMkLst>
            <pc:docMk/>
            <pc:sldMk cId="2623697074" sldId="294"/>
            <ac:spMk id="6" creationId="{184C7BAD-625C-0A36-1A43-2C9F4643E192}"/>
          </ac:spMkLst>
        </pc:spChg>
        <pc:spChg chg="add del">
          <ac:chgData name="Kiran Ranganalli" userId="S::923065504@sfsu.edu::5b6e7a8f-487e-4250-9041-ad61eafb6b03" providerId="AD" clId="Web-{D3436B38-183A-D51F-7D35-AEE7D169AEE2}" dt="2024-12-14T07:55:05.269" v="838"/>
          <ac:spMkLst>
            <pc:docMk/>
            <pc:sldMk cId="2623697074" sldId="294"/>
            <ac:spMk id="6" creationId="{A336FEA9-C85A-3569-16F0-5ECBABBE0BEC}"/>
          </ac:spMkLst>
        </pc:spChg>
        <pc:spChg chg="add del">
          <ac:chgData name="Kiran Ranganalli" userId="S::923065504@sfsu.edu::5b6e7a8f-487e-4250-9041-ad61eafb6b03" providerId="AD" clId="Web-{D3436B38-183A-D51F-7D35-AEE7D169AEE2}" dt="2024-12-14T08:28:31.589" v="1073"/>
          <ac:spMkLst>
            <pc:docMk/>
            <pc:sldMk cId="2623697074" sldId="294"/>
            <ac:spMk id="7" creationId="{A336FEA9-C85A-3569-16F0-5ECBABBE0BEC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53:26.731" v="816"/>
          <ac:spMkLst>
            <pc:docMk/>
            <pc:sldMk cId="2623697074" sldId="294"/>
            <ac:spMk id="8" creationId="{CA8962D9-5643-9AB3-F134-7ED6DB892435}"/>
          </ac:spMkLst>
        </pc:spChg>
        <pc:spChg chg="add">
          <ac:chgData name="Kiran Ranganalli" userId="S::923065504@sfsu.edu::5b6e7a8f-487e-4250-9041-ad61eafb6b03" providerId="AD" clId="Web-{D3436B38-183A-D51F-7D35-AEE7D169AEE2}" dt="2024-12-14T08:28:32.480" v="1074"/>
          <ac:spMkLst>
            <pc:docMk/>
            <pc:sldMk cId="2623697074" sldId="294"/>
            <ac:spMk id="9" creationId="{A336FEA9-C85A-3569-16F0-5ECBABBE0BEC}"/>
          </ac:spMkLst>
        </pc:spChg>
        <pc:spChg chg="del">
          <ac:chgData name="Kiran Ranganalli" userId="S::923065504@sfsu.edu::5b6e7a8f-487e-4250-9041-ad61eafb6b03" providerId="AD" clId="Web-{D3436B38-183A-D51F-7D35-AEE7D169AEE2}" dt="2024-12-13T08:49:41.463" v="218"/>
          <ac:spMkLst>
            <pc:docMk/>
            <pc:sldMk cId="2623697074" sldId="294"/>
            <ac:spMk id="12" creationId="{A336FEA9-C85A-3569-16F0-5ECBABBE0BEC}"/>
          </ac:spMkLst>
        </pc:spChg>
        <pc:picChg chg="add mod modCrop">
          <ac:chgData name="Kiran Ranganalli" userId="S::923065504@sfsu.edu::5b6e7a8f-487e-4250-9041-ad61eafb6b03" providerId="AD" clId="Web-{D3436B38-183A-D51F-7D35-AEE7D169AEE2}" dt="2024-12-14T08:21:59.500" v="1055"/>
          <ac:picMkLst>
            <pc:docMk/>
            <pc:sldMk cId="2623697074" sldId="294"/>
            <ac:picMk id="2" creationId="{532D78BB-05D8-54DD-2F3B-CBF561B07139}"/>
          </ac:picMkLst>
        </pc:picChg>
        <pc:picChg chg="add mod modCrop">
          <ac:chgData name="Kiran Ranganalli" userId="S::923065504@sfsu.edu::5b6e7a8f-487e-4250-9041-ad61eafb6b03" providerId="AD" clId="Web-{D3436B38-183A-D51F-7D35-AEE7D169AEE2}" dt="2024-12-14T08:21:49.437" v="1052" actId="14100"/>
          <ac:picMkLst>
            <pc:docMk/>
            <pc:sldMk cId="2623697074" sldId="294"/>
            <ac:picMk id="3" creationId="{BCD3829D-4408-C665-5A58-B37561304780}"/>
          </ac:picMkLst>
        </pc:picChg>
      </pc:sldChg>
      <pc:sldChg chg="addSp add del replId">
        <pc:chgData name="Kiran Ranganalli" userId="S::923065504@sfsu.edu::5b6e7a8f-487e-4250-9041-ad61eafb6b03" providerId="AD" clId="Web-{D3436B38-183A-D51F-7D35-AEE7D169AEE2}" dt="2024-12-14T08:21:13.263" v="1044"/>
        <pc:sldMkLst>
          <pc:docMk/>
          <pc:sldMk cId="1883241593" sldId="295"/>
        </pc:sldMkLst>
        <pc:spChg chg="add">
          <ac:chgData name="Kiran Ranganalli" userId="S::923065504@sfsu.edu::5b6e7a8f-487e-4250-9041-ad61eafb6b03" providerId="AD" clId="Web-{D3436B38-183A-D51F-7D35-AEE7D169AEE2}" dt="2024-12-14T07:53:32.669" v="819"/>
          <ac:spMkLst>
            <pc:docMk/>
            <pc:sldMk cId="1883241593" sldId="295"/>
            <ac:spMk id="3" creationId="{A336FEA9-C85A-3569-16F0-5ECBABBE0BEC}"/>
          </ac:spMkLst>
        </pc:spChg>
      </pc:sldChg>
      <pc:sldChg chg="addSp delSp modSp add mod replId modClrScheme chgLayout">
        <pc:chgData name="Kiran Ranganalli" userId="S::923065504@sfsu.edu::5b6e7a8f-487e-4250-9041-ad61eafb6b03" providerId="AD" clId="Web-{D3436B38-183A-D51F-7D35-AEE7D169AEE2}" dt="2024-12-14T09:06:22.096" v="1476" actId="20577"/>
        <pc:sldMkLst>
          <pc:docMk/>
          <pc:sldMk cId="512213278" sldId="296"/>
        </pc:sldMkLst>
        <pc:spChg chg="add del mod">
          <ac:chgData name="Kiran Ranganalli" userId="S::923065504@sfsu.edu::5b6e7a8f-487e-4250-9041-ad61eafb6b03" providerId="AD" clId="Web-{D3436B38-183A-D51F-7D35-AEE7D169AEE2}" dt="2024-12-14T07:33:55.048" v="695"/>
          <ac:spMkLst>
            <pc:docMk/>
            <pc:sldMk cId="512213278" sldId="296"/>
            <ac:spMk id="5" creationId="{E7071F54-BF57-C131-BE98-9451C8B33840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19:20.537" v="1035"/>
          <ac:spMkLst>
            <pc:docMk/>
            <pc:sldMk cId="512213278" sldId="296"/>
            <ac:spMk id="6" creationId="{77A25265-11D2-DBE9-551D-29B13CAB6842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19:05.161" v="1030"/>
          <ac:spMkLst>
            <pc:docMk/>
            <pc:sldMk cId="512213278" sldId="296"/>
            <ac:spMk id="7" creationId="{F0C1A9AA-4475-0F91-2DE5-60F7860DDFF7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7:54:54.768" v="834"/>
          <ac:spMkLst>
            <pc:docMk/>
            <pc:sldMk cId="512213278" sldId="296"/>
            <ac:spMk id="8" creationId="{A336FEA9-C85A-3569-16F0-5ECBABBE0BEC}"/>
          </ac:spMkLst>
        </pc:spChg>
        <pc:spChg chg="add mod">
          <ac:chgData name="Kiran Ranganalli" userId="S::923065504@sfsu.edu::5b6e7a8f-487e-4250-9041-ad61eafb6b03" providerId="AD" clId="Web-{D3436B38-183A-D51F-7D35-AEE7D169AEE2}" dt="2024-12-14T09:06:22.096" v="1476" actId="20577"/>
          <ac:spMkLst>
            <pc:docMk/>
            <pc:sldMk cId="512213278" sldId="296"/>
            <ac:spMk id="9" creationId="{A336FEA9-C85A-3569-16F0-5ECBABBE0BEC}"/>
          </ac:spMkLst>
        </pc:spChg>
        <pc:spChg chg="del">
          <ac:chgData name="Kiran Ranganalli" userId="S::923065504@sfsu.edu::5b6e7a8f-487e-4250-9041-ad61eafb6b03" providerId="AD" clId="Web-{D3436B38-183A-D51F-7D35-AEE7D169AEE2}" dt="2024-12-13T08:58:15.499" v="261"/>
          <ac:spMkLst>
            <pc:docMk/>
            <pc:sldMk cId="512213278" sldId="296"/>
            <ac:spMk id="9" creationId="{CB42334E-31A5-9EDD-D252-912843CFDDBE}"/>
          </ac:spMkLst>
        </pc:spChg>
        <pc:spChg chg="del mod">
          <ac:chgData name="Kiran Ranganalli" userId="S::923065504@sfsu.edu::5b6e7a8f-487e-4250-9041-ad61eafb6b03" providerId="AD" clId="Web-{D3436B38-183A-D51F-7D35-AEE7D169AEE2}" dt="2024-12-14T07:33:43.454" v="690"/>
          <ac:spMkLst>
            <pc:docMk/>
            <pc:sldMk cId="512213278" sldId="296"/>
            <ac:spMk id="13" creationId="{71A2EA25-2075-6EA9-7127-27C15838F03F}"/>
          </ac:spMkLst>
        </pc:spChg>
        <pc:spChg chg="add mod">
          <ac:chgData name="Kiran Ranganalli" userId="S::923065504@sfsu.edu::5b6e7a8f-487e-4250-9041-ad61eafb6b03" providerId="AD" clId="Web-{D3436B38-183A-D51F-7D35-AEE7D169AEE2}" dt="2024-12-14T08:58:53.066" v="1450" actId="20577"/>
          <ac:spMkLst>
            <pc:docMk/>
            <pc:sldMk cId="512213278" sldId="296"/>
            <ac:spMk id="17" creationId="{CB42334E-31A5-9EDD-D252-912843CFDDBE}"/>
          </ac:spMkLst>
        </pc:spChg>
        <pc:spChg chg="add mod">
          <ac:chgData name="Kiran Ranganalli" userId="S::923065504@sfsu.edu::5b6e7a8f-487e-4250-9041-ad61eafb6b03" providerId="AD" clId="Web-{D3436B38-183A-D51F-7D35-AEE7D169AEE2}" dt="2024-12-14T08:58:10.688" v="1435" actId="1076"/>
          <ac:spMkLst>
            <pc:docMk/>
            <pc:sldMk cId="512213278" sldId="296"/>
            <ac:spMk id="18" creationId="{F9351132-0FBA-F02E-ACFA-EEEDC5B1DFAA}"/>
          </ac:spMkLst>
        </pc:spChg>
        <pc:picChg chg="add del mod modCrop">
          <ac:chgData name="Kiran Ranganalli" userId="S::923065504@sfsu.edu::5b6e7a8f-487e-4250-9041-ad61eafb6b03" providerId="AD" clId="Web-{D3436B38-183A-D51F-7D35-AEE7D169AEE2}" dt="2024-12-14T08:18:56.488" v="1026"/>
          <ac:picMkLst>
            <pc:docMk/>
            <pc:sldMk cId="512213278" sldId="296"/>
            <ac:picMk id="2" creationId="{B560CB38-DE11-72E2-2800-26918F5AEB92}"/>
          </ac:picMkLst>
        </pc:picChg>
        <pc:picChg chg="add del mod modCrop">
          <ac:chgData name="Kiran Ranganalli" userId="S::923065504@sfsu.edu::5b6e7a8f-487e-4250-9041-ad61eafb6b03" providerId="AD" clId="Web-{D3436B38-183A-D51F-7D35-AEE7D169AEE2}" dt="2024-12-14T08:19:15.411" v="1032"/>
          <ac:picMkLst>
            <pc:docMk/>
            <pc:sldMk cId="512213278" sldId="296"/>
            <ac:picMk id="3" creationId="{008126E6-0842-E66D-44E9-AC2952B1A01C}"/>
          </ac:picMkLst>
        </pc:picChg>
        <pc:picChg chg="del">
          <ac:chgData name="Kiran Ranganalli" userId="S::923065504@sfsu.edu::5b6e7a8f-487e-4250-9041-ad61eafb6b03" providerId="AD" clId="Web-{D3436B38-183A-D51F-7D35-AEE7D169AEE2}" dt="2024-12-13T08:58:08.999" v="259"/>
          <ac:picMkLst>
            <pc:docMk/>
            <pc:sldMk cId="512213278" sldId="296"/>
            <ac:picMk id="8" creationId="{8D2063F1-1F2C-2164-C9D2-8E17FBCE2660}"/>
          </ac:picMkLst>
        </pc:picChg>
        <pc:picChg chg="del">
          <ac:chgData name="Kiran Ranganalli" userId="S::923065504@sfsu.edu::5b6e7a8f-487e-4250-9041-ad61eafb6b03" providerId="AD" clId="Web-{D3436B38-183A-D51F-7D35-AEE7D169AEE2}" dt="2024-12-13T08:58:10.155" v="260"/>
          <ac:picMkLst>
            <pc:docMk/>
            <pc:sldMk cId="512213278" sldId="296"/>
            <ac:picMk id="10" creationId="{20ADE1A4-00E4-FFC8-2953-09B9497F3359}"/>
          </ac:picMkLst>
        </pc:picChg>
        <pc:picChg chg="add mod">
          <ac:chgData name="Kiran Ranganalli" userId="S::923065504@sfsu.edu::5b6e7a8f-487e-4250-9041-ad61eafb6b03" providerId="AD" clId="Web-{D3436B38-183A-D51F-7D35-AEE7D169AEE2}" dt="2024-12-14T08:19:43.757" v="1036" actId="1076"/>
          <ac:picMkLst>
            <pc:docMk/>
            <pc:sldMk cId="512213278" sldId="296"/>
            <ac:picMk id="11" creationId="{40180107-A0B3-470D-EB50-68D7CCBD3269}"/>
          </ac:picMkLst>
        </pc:picChg>
        <pc:picChg chg="add mod">
          <ac:chgData name="Kiran Ranganalli" userId="S::923065504@sfsu.edu::5b6e7a8f-487e-4250-9041-ad61eafb6b03" providerId="AD" clId="Web-{D3436B38-183A-D51F-7D35-AEE7D169AEE2}" dt="2024-12-14T08:19:48.398" v="1037" actId="1076"/>
          <ac:picMkLst>
            <pc:docMk/>
            <pc:sldMk cId="512213278" sldId="296"/>
            <ac:picMk id="14" creationId="{35559036-544D-07AA-D29C-D7A88EEC58B7}"/>
          </ac:picMkLst>
        </pc:picChg>
        <pc:picChg chg="add del">
          <ac:chgData name="Kiran Ranganalli" userId="S::923065504@sfsu.edu::5b6e7a8f-487e-4250-9041-ad61eafb6b03" providerId="AD" clId="Web-{D3436B38-183A-D51F-7D35-AEE7D169AEE2}" dt="2024-12-14T08:19:50.914" v="1039"/>
          <ac:picMkLst>
            <pc:docMk/>
            <pc:sldMk cId="512213278" sldId="296"/>
            <ac:picMk id="16" creationId="{13502827-A8B2-2312-48C9-8B69E02A45F4}"/>
          </ac:picMkLst>
        </pc:picChg>
      </pc:sldChg>
      <pc:sldChg chg="modSp add ord replId">
        <pc:chgData name="Kiran Ranganalli" userId="S::923065504@sfsu.edu::5b6e7a8f-487e-4250-9041-ad61eafb6b03" providerId="AD" clId="Web-{D3436B38-183A-D51F-7D35-AEE7D169AEE2}" dt="2024-12-14T10:48:56.008" v="1709" actId="20577"/>
        <pc:sldMkLst>
          <pc:docMk/>
          <pc:sldMk cId="3554410602" sldId="297"/>
        </pc:sldMkLst>
        <pc:spChg chg="mod">
          <ac:chgData name="Kiran Ranganalli" userId="S::923065504@sfsu.edu::5b6e7a8f-487e-4250-9041-ad61eafb6b03" providerId="AD" clId="Web-{D3436B38-183A-D51F-7D35-AEE7D169AEE2}" dt="2024-12-13T09:23:23.446" v="446" actId="14100"/>
          <ac:spMkLst>
            <pc:docMk/>
            <pc:sldMk cId="3554410602" sldId="297"/>
            <ac:spMk id="2" creationId="{9635F5E3-2B1C-7C0A-8581-67A9052D13AA}"/>
          </ac:spMkLst>
        </pc:spChg>
        <pc:spChg chg="mod">
          <ac:chgData name="Kiran Ranganalli" userId="S::923065504@sfsu.edu::5b6e7a8f-487e-4250-9041-ad61eafb6b03" providerId="AD" clId="Web-{D3436B38-183A-D51F-7D35-AEE7D169AEE2}" dt="2024-12-14T10:48:56.008" v="1709" actId="20577"/>
          <ac:spMkLst>
            <pc:docMk/>
            <pc:sldMk cId="3554410602" sldId="297"/>
            <ac:spMk id="3" creationId="{A6A33159-D030-2F82-A142-F75940728319}"/>
          </ac:spMkLst>
        </pc:spChg>
      </pc:sldChg>
      <pc:sldChg chg="addSp delSp modSp add replId">
        <pc:chgData name="Kiran Ranganalli" userId="S::923065504@sfsu.edu::5b6e7a8f-487e-4250-9041-ad61eafb6b03" providerId="AD" clId="Web-{D3436B38-183A-D51F-7D35-AEE7D169AEE2}" dt="2024-12-14T10:52:06.022" v="1733" actId="20577"/>
        <pc:sldMkLst>
          <pc:docMk/>
          <pc:sldMk cId="3757868428" sldId="298"/>
        </pc:sldMkLst>
        <pc:spChg chg="mod">
          <ac:chgData name="Kiran Ranganalli" userId="S::923065504@sfsu.edu::5b6e7a8f-487e-4250-9041-ad61eafb6b03" providerId="AD" clId="Web-{D3436B38-183A-D51F-7D35-AEE7D169AEE2}" dt="2024-12-13T09:24:24.935" v="463" actId="20577"/>
          <ac:spMkLst>
            <pc:docMk/>
            <pc:sldMk cId="3757868428" sldId="298"/>
            <ac:spMk id="2" creationId="{9635F5E3-2B1C-7C0A-8581-67A9052D13AA}"/>
          </ac:spMkLst>
        </pc:spChg>
        <pc:spChg chg="del mod">
          <ac:chgData name="Kiran Ranganalli" userId="S::923065504@sfsu.edu::5b6e7a8f-487e-4250-9041-ad61eafb6b03" providerId="AD" clId="Web-{D3436B38-183A-D51F-7D35-AEE7D169AEE2}" dt="2024-12-14T10:51:44.786" v="1720"/>
          <ac:spMkLst>
            <pc:docMk/>
            <pc:sldMk cId="3757868428" sldId="298"/>
            <ac:spMk id="3" creationId="{A6A33159-D030-2F82-A142-F75940728319}"/>
          </ac:spMkLst>
        </pc:spChg>
        <pc:spChg chg="add mod">
          <ac:chgData name="Kiran Ranganalli" userId="S::923065504@sfsu.edu::5b6e7a8f-487e-4250-9041-ad61eafb6b03" providerId="AD" clId="Web-{D3436B38-183A-D51F-7D35-AEE7D169AEE2}" dt="2024-12-14T10:52:06.022" v="1733" actId="20577"/>
          <ac:spMkLst>
            <pc:docMk/>
            <pc:sldMk cId="3757868428" sldId="298"/>
            <ac:spMk id="4" creationId="{99FC5990-A4C1-9D77-190C-E01BD8DB9040}"/>
          </ac:spMkLst>
        </pc:spChg>
      </pc:sldChg>
      <pc:sldChg chg="addSp delSp modSp add replId">
        <pc:chgData name="Kiran Ranganalli" userId="S::923065504@sfsu.edu::5b6e7a8f-487e-4250-9041-ad61eafb6b03" providerId="AD" clId="Web-{D3436B38-183A-D51F-7D35-AEE7D169AEE2}" dt="2024-12-13T09:28:58.910" v="503" actId="1076"/>
        <pc:sldMkLst>
          <pc:docMk/>
          <pc:sldMk cId="4060531924" sldId="299"/>
        </pc:sldMkLst>
        <pc:spChg chg="add del mod">
          <ac:chgData name="Kiran Ranganalli" userId="S::923065504@sfsu.edu::5b6e7a8f-487e-4250-9041-ad61eafb6b03" providerId="AD" clId="Web-{D3436B38-183A-D51F-7D35-AEE7D169AEE2}" dt="2024-12-13T09:28:50.284" v="502"/>
          <ac:spMkLst>
            <pc:docMk/>
            <pc:sldMk cId="4060531924" sldId="299"/>
            <ac:spMk id="3" creationId="{67F5794B-C51E-53A8-780E-9BEF5567F9DF}"/>
          </ac:spMkLst>
        </pc:spChg>
        <pc:spChg chg="del">
          <ac:chgData name="Kiran Ranganalli" userId="S::923065504@sfsu.edu::5b6e7a8f-487e-4250-9041-ad61eafb6b03" providerId="AD" clId="Web-{D3436B38-183A-D51F-7D35-AEE7D169AEE2}" dt="2024-12-13T09:28:44.049" v="501"/>
          <ac:spMkLst>
            <pc:docMk/>
            <pc:sldMk cId="4060531924" sldId="299"/>
            <ac:spMk id="7" creationId="{4AB1CD4B-2C7F-1593-8E69-B7450F3DCAD6}"/>
          </ac:spMkLst>
        </pc:spChg>
        <pc:spChg chg="mod">
          <ac:chgData name="Kiran Ranganalli" userId="S::923065504@sfsu.edu::5b6e7a8f-487e-4250-9041-ad61eafb6b03" providerId="AD" clId="Web-{D3436B38-183A-D51F-7D35-AEE7D169AEE2}" dt="2024-12-13T09:28:58.910" v="503" actId="1076"/>
          <ac:spMkLst>
            <pc:docMk/>
            <pc:sldMk cId="4060531924" sldId="299"/>
            <ac:spMk id="8" creationId="{86613063-168A-02B8-4326-BB842F3B83E2}"/>
          </ac:spMkLst>
        </pc:spChg>
      </pc:sldChg>
      <pc:sldChg chg="add del replId">
        <pc:chgData name="Kiran Ranganalli" userId="S::923065504@sfsu.edu::5b6e7a8f-487e-4250-9041-ad61eafb6b03" providerId="AD" clId="Web-{D3436B38-183A-D51F-7D35-AEE7D169AEE2}" dt="2024-12-14T07:31:04.146" v="636"/>
        <pc:sldMkLst>
          <pc:docMk/>
          <pc:sldMk cId="945588573" sldId="300"/>
        </pc:sldMkLst>
      </pc:sldChg>
      <pc:sldChg chg="modSp del">
        <pc:chgData name="Kiran Ranganalli" userId="S::923065504@sfsu.edu::5b6e7a8f-487e-4250-9041-ad61eafb6b03" providerId="AD" clId="Web-{D3436B38-183A-D51F-7D35-AEE7D169AEE2}" dt="2024-12-14T05:50:28.985" v="515"/>
        <pc:sldMkLst>
          <pc:docMk/>
          <pc:sldMk cId="1037517953" sldId="300"/>
        </pc:sldMkLst>
        <pc:picChg chg="mod modCrop">
          <ac:chgData name="Kiran Ranganalli" userId="S::923065504@sfsu.edu::5b6e7a8f-487e-4250-9041-ad61eafb6b03" providerId="AD" clId="Web-{D3436B38-183A-D51F-7D35-AEE7D169AEE2}" dt="2024-12-14T05:46:05.709" v="507"/>
          <ac:picMkLst>
            <pc:docMk/>
            <pc:sldMk cId="1037517953" sldId="300"/>
            <ac:picMk id="5" creationId="{14820891-32F8-1A08-BB66-5FE6B2AA5C76}"/>
          </ac:picMkLst>
        </pc:picChg>
      </pc:sldChg>
      <pc:sldChg chg="del">
        <pc:chgData name="Kiran Ranganalli" userId="S::923065504@sfsu.edu::5b6e7a8f-487e-4250-9041-ad61eafb6b03" providerId="AD" clId="Web-{D3436B38-183A-D51F-7D35-AEE7D169AEE2}" dt="2024-12-14T05:46:48.680" v="508"/>
        <pc:sldMkLst>
          <pc:docMk/>
          <pc:sldMk cId="520848746" sldId="301"/>
        </pc:sldMkLst>
      </pc:sldChg>
      <pc:sldChg chg="add replId">
        <pc:chgData name="Kiran Ranganalli" userId="S::923065504@sfsu.edu::5b6e7a8f-487e-4250-9041-ad61eafb6b03" providerId="AD" clId="Web-{D3436B38-183A-D51F-7D35-AEE7D169AEE2}" dt="2024-12-14T07:21:46.166" v="548"/>
        <pc:sldMkLst>
          <pc:docMk/>
          <pc:sldMk cId="3345973122" sldId="301"/>
        </pc:sldMkLst>
      </pc:sldChg>
      <pc:sldChg chg="addSp delSp modSp add del replId">
        <pc:chgData name="Kiran Ranganalli" userId="S::923065504@sfsu.edu::5b6e7a8f-487e-4250-9041-ad61eafb6b03" providerId="AD" clId="Web-{D3436B38-183A-D51F-7D35-AEE7D169AEE2}" dt="2024-12-14T07:48:06.475" v="779"/>
        <pc:sldMkLst>
          <pc:docMk/>
          <pc:sldMk cId="2330814703" sldId="302"/>
        </pc:sldMkLst>
        <pc:spChg chg="del">
          <ac:chgData name="Kiran Ranganalli" userId="S::923065504@sfsu.edu::5b6e7a8f-487e-4250-9041-ad61eafb6b03" providerId="AD" clId="Web-{D3436B38-183A-D51F-7D35-AEE7D169AEE2}" dt="2024-12-14T07:47:48.302" v="772"/>
          <ac:spMkLst>
            <pc:docMk/>
            <pc:sldMk cId="2330814703" sldId="302"/>
            <ac:spMk id="2" creationId="{954ABE40-AA00-F366-A36A-B3F1AADBF025}"/>
          </ac:spMkLst>
        </pc:spChg>
        <pc:spChg chg="mod">
          <ac:chgData name="Kiran Ranganalli" userId="S::923065504@sfsu.edu::5b6e7a8f-487e-4250-9041-ad61eafb6b03" providerId="AD" clId="Web-{D3436B38-183A-D51F-7D35-AEE7D169AEE2}" dt="2024-12-14T07:27:55.003" v="603" actId="20577"/>
          <ac:spMkLst>
            <pc:docMk/>
            <pc:sldMk cId="2330814703" sldId="302"/>
            <ac:spMk id="3" creationId="{B886FA04-D4CE-78C4-23D9-9EEC8F84457F}"/>
          </ac:spMkLst>
        </pc:spChg>
        <pc:spChg chg="del mod">
          <ac:chgData name="Kiran Ranganalli" userId="S::923065504@sfsu.edu::5b6e7a8f-487e-4250-9041-ad61eafb6b03" providerId="AD" clId="Web-{D3436B38-183A-D51F-7D35-AEE7D169AEE2}" dt="2024-12-14T07:47:48.474" v="773"/>
          <ac:spMkLst>
            <pc:docMk/>
            <pc:sldMk cId="2330814703" sldId="302"/>
            <ac:spMk id="5" creationId="{B2B7FB93-54C7-D6E0-89A1-6EC2BCA949E9}"/>
          </ac:spMkLst>
        </pc:spChg>
        <pc:spChg chg="add mod">
          <ac:chgData name="Kiran Ranganalli" userId="S::923065504@sfsu.edu::5b6e7a8f-487e-4250-9041-ad61eafb6b03" providerId="AD" clId="Web-{D3436B38-183A-D51F-7D35-AEE7D169AEE2}" dt="2024-12-14T07:47:48.302" v="772"/>
          <ac:spMkLst>
            <pc:docMk/>
            <pc:sldMk cId="2330814703" sldId="302"/>
            <ac:spMk id="6" creationId="{6261BB9A-356B-9E81-C7F4-CB8335EB6D39}"/>
          </ac:spMkLst>
        </pc:spChg>
        <pc:spChg chg="add mod">
          <ac:chgData name="Kiran Ranganalli" userId="S::923065504@sfsu.edu::5b6e7a8f-487e-4250-9041-ad61eafb6b03" providerId="AD" clId="Web-{D3436B38-183A-D51F-7D35-AEE7D169AEE2}" dt="2024-12-14T07:47:48.474" v="773"/>
          <ac:spMkLst>
            <pc:docMk/>
            <pc:sldMk cId="2330814703" sldId="302"/>
            <ac:spMk id="8" creationId="{C306A57C-312B-E962-43DA-A1A88F35AA61}"/>
          </ac:spMkLst>
        </pc:spChg>
      </pc:sldChg>
      <pc:sldChg chg="addSp delSp modSp add replId">
        <pc:chgData name="Kiran Ranganalli" userId="S::923065504@sfsu.edu::5b6e7a8f-487e-4250-9041-ad61eafb6b03" providerId="AD" clId="Web-{D3436B38-183A-D51F-7D35-AEE7D169AEE2}" dt="2024-12-14T08:18:24.471" v="1024"/>
        <pc:sldMkLst>
          <pc:docMk/>
          <pc:sldMk cId="3445655737" sldId="303"/>
        </pc:sldMkLst>
        <pc:spChg chg="mod">
          <ac:chgData name="Kiran Ranganalli" userId="S::923065504@sfsu.edu::5b6e7a8f-487e-4250-9041-ad61eafb6b03" providerId="AD" clId="Web-{D3436B38-183A-D51F-7D35-AEE7D169AEE2}" dt="2024-12-14T08:17:55.328" v="1022" actId="20577"/>
          <ac:spMkLst>
            <pc:docMk/>
            <pc:sldMk cId="3445655737" sldId="303"/>
            <ac:spMk id="3" creationId="{B886FA04-D4CE-78C4-23D9-9EEC8F84457F}"/>
          </ac:spMkLst>
        </pc:spChg>
        <pc:spChg chg="del mod">
          <ac:chgData name="Kiran Ranganalli" userId="S::923065504@sfsu.edu::5b6e7a8f-487e-4250-9041-ad61eafb6b03" providerId="AD" clId="Web-{D3436B38-183A-D51F-7D35-AEE7D169AEE2}" dt="2024-12-14T08:14:54.816" v="980"/>
          <ac:spMkLst>
            <pc:docMk/>
            <pc:sldMk cId="3445655737" sldId="303"/>
            <ac:spMk id="5" creationId="{B2B7FB93-54C7-D6E0-89A1-6EC2BCA949E9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14:58.473" v="982"/>
          <ac:spMkLst>
            <pc:docMk/>
            <pc:sldMk cId="3445655737" sldId="303"/>
            <ac:spMk id="9" creationId="{038E4973-46D4-7777-6E84-4EAFB53D86AE}"/>
          </ac:spMkLst>
        </pc:spChg>
        <pc:spChg chg="add">
          <ac:chgData name="Kiran Ranganalli" userId="S::923065504@sfsu.edu::5b6e7a8f-487e-4250-9041-ad61eafb6b03" providerId="AD" clId="Web-{D3436B38-183A-D51F-7D35-AEE7D169AEE2}" dt="2024-12-14T08:14:55.644" v="981"/>
          <ac:spMkLst>
            <pc:docMk/>
            <pc:sldMk cId="3445655737" sldId="303"/>
            <ac:spMk id="13" creationId="{B2B7FB93-54C7-D6E0-89A1-6EC2BCA949E9}"/>
          </ac:spMkLst>
        </pc:spChg>
        <pc:picChg chg="add del mod">
          <ac:chgData name="Kiran Ranganalli" userId="S::923065504@sfsu.edu::5b6e7a8f-487e-4250-9041-ad61eafb6b03" providerId="AD" clId="Web-{D3436B38-183A-D51F-7D35-AEE7D169AEE2}" dt="2024-12-14T08:18:24.471" v="1024"/>
          <ac:picMkLst>
            <pc:docMk/>
            <pc:sldMk cId="3445655737" sldId="303"/>
            <ac:picMk id="12" creationId="{C3FE9514-0395-17BC-853D-B9D36EC84774}"/>
          </ac:picMkLst>
        </pc:picChg>
      </pc:sldChg>
      <pc:sldChg chg="addSp delSp modSp add mod replId modClrScheme chgLayout">
        <pc:chgData name="Kiran Ranganalli" userId="S::923065504@sfsu.edu::5b6e7a8f-487e-4250-9041-ad61eafb6b03" providerId="AD" clId="Web-{D3436B38-183A-D51F-7D35-AEE7D169AEE2}" dt="2024-12-14T09:05:30.217" v="1465" actId="20577"/>
        <pc:sldMkLst>
          <pc:docMk/>
          <pc:sldMk cId="700137539" sldId="306"/>
        </pc:sldMkLst>
        <pc:spChg chg="del mod">
          <ac:chgData name="Kiran Ranganalli" userId="S::923065504@sfsu.edu::5b6e7a8f-487e-4250-9041-ad61eafb6b03" providerId="AD" clId="Web-{D3436B38-183A-D51F-7D35-AEE7D169AEE2}" dt="2024-12-14T08:15:04.551" v="983"/>
          <ac:spMkLst>
            <pc:docMk/>
            <pc:sldMk cId="700137539" sldId="306"/>
            <ac:spMk id="2" creationId="{9635F5E3-2B1C-7C0A-8581-67A9052D13AA}"/>
          </ac:spMkLst>
        </pc:spChg>
        <pc:spChg chg="del mod">
          <ac:chgData name="Kiran Ranganalli" userId="S::923065504@sfsu.edu::5b6e7a8f-487e-4250-9041-ad61eafb6b03" providerId="AD" clId="Web-{D3436B38-183A-D51F-7D35-AEE7D169AEE2}" dt="2024-12-14T08:00:08.711" v="844"/>
          <ac:spMkLst>
            <pc:docMk/>
            <pc:sldMk cId="700137539" sldId="306"/>
            <ac:spMk id="3" creationId="{A6A33159-D030-2F82-A142-F75940728319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01:20.747" v="871"/>
          <ac:spMkLst>
            <pc:docMk/>
            <pc:sldMk cId="700137539" sldId="306"/>
            <ac:spMk id="5" creationId="{E913851A-AA5E-803F-048A-F84174FE9638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01:22.966" v="873"/>
          <ac:spMkLst>
            <pc:docMk/>
            <pc:sldMk cId="700137539" sldId="306"/>
            <ac:spMk id="7" creationId="{BFB14156-448A-163F-9C93-0A7259DCE1EF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11:36.569" v="966"/>
          <ac:spMkLst>
            <pc:docMk/>
            <pc:sldMk cId="700137539" sldId="306"/>
            <ac:spMk id="9" creationId="{4D94EF29-D17E-F497-4B1F-046E4CC9A5B3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15:11.817" v="984"/>
          <ac:spMkLst>
            <pc:docMk/>
            <pc:sldMk cId="700137539" sldId="306"/>
            <ac:spMk id="226" creationId="{C86774B9-CF99-1BE9-5941-8977D85D7969}"/>
          </ac:spMkLst>
        </pc:spChg>
        <pc:spChg chg="add mod">
          <ac:chgData name="Kiran Ranganalli" userId="S::923065504@sfsu.edu::5b6e7a8f-487e-4250-9041-ad61eafb6b03" providerId="AD" clId="Web-{D3436B38-183A-D51F-7D35-AEE7D169AEE2}" dt="2024-12-14T09:05:30.217" v="1465" actId="20577"/>
          <ac:spMkLst>
            <pc:docMk/>
            <pc:sldMk cId="700137539" sldId="306"/>
            <ac:spMk id="237" creationId="{B2B7FB93-54C7-D6E0-89A1-6EC2BCA949E9}"/>
          </ac:spMkLst>
        </pc:spChg>
        <pc:graphicFrameChg chg="add modGraphic">
          <ac:chgData name="Kiran Ranganalli" userId="S::923065504@sfsu.edu::5b6e7a8f-487e-4250-9041-ad61eafb6b03" providerId="AD" clId="Web-{D3436B38-183A-D51F-7D35-AEE7D169AEE2}" dt="2024-12-14T09:05:27.623" v="1464" actId="20577"/>
          <ac:graphicFrameMkLst>
            <pc:docMk/>
            <pc:sldMk cId="700137539" sldId="306"/>
            <ac:graphicFrameMk id="13" creationId="{1E678E0F-D62A-BF09-66EB-CA4A21C2D72B}"/>
          </ac:graphicFrameMkLst>
        </pc:graphicFrameChg>
      </pc:sldChg>
      <pc:sldChg chg="modSp del">
        <pc:chgData name="Kiran Ranganalli" userId="S::923065504@sfsu.edu::5b6e7a8f-487e-4250-9041-ad61eafb6b03" providerId="AD" clId="Web-{D3436B38-183A-D51F-7D35-AEE7D169AEE2}" dt="2024-12-14T08:15:58.524" v="990"/>
        <pc:sldMkLst>
          <pc:docMk/>
          <pc:sldMk cId="1934305966" sldId="307"/>
        </pc:sldMkLst>
        <pc:graphicFrameChg chg="mod">
          <ac:chgData name="Kiran Ranganalli" userId="S::923065504@sfsu.edu::5b6e7a8f-487e-4250-9041-ad61eafb6b03" providerId="AD" clId="Web-{D3436B38-183A-D51F-7D35-AEE7D169AEE2}" dt="2024-12-14T08:10:57.754" v="965" actId="14100"/>
          <ac:graphicFrameMkLst>
            <pc:docMk/>
            <pc:sldMk cId="1934305966" sldId="307"/>
            <ac:graphicFrameMk id="11" creationId="{9C0115B1-FDC5-94AB-AB47-F7CF666B2523}"/>
          </ac:graphicFrameMkLst>
        </pc:graphicFrameChg>
      </pc:sldChg>
      <pc:sldChg chg="add replId">
        <pc:chgData name="Kiran Ranganalli" userId="S::923065504@sfsu.edu::5b6e7a8f-487e-4250-9041-ad61eafb6b03" providerId="AD" clId="Web-{D3436B38-183A-D51F-7D35-AEE7D169AEE2}" dt="2024-12-14T08:18:50.988" v="1025"/>
        <pc:sldMkLst>
          <pc:docMk/>
          <pc:sldMk cId="3509456118" sldId="307"/>
        </pc:sldMkLst>
      </pc:sldChg>
      <pc:sldChg chg="addSp delSp modSp">
        <pc:chgData name="Kiran Ranganalli" userId="S::923065504@sfsu.edu::5b6e7a8f-487e-4250-9041-ad61eafb6b03" providerId="AD" clId="Web-{D3436B38-183A-D51F-7D35-AEE7D169AEE2}" dt="2024-12-14T08:27:06.365" v="1072" actId="1076"/>
        <pc:sldMkLst>
          <pc:docMk/>
          <pc:sldMk cId="691542026" sldId="308"/>
        </pc:sldMkLst>
        <pc:spChg chg="mod">
          <ac:chgData name="Kiran Ranganalli" userId="S::923065504@sfsu.edu::5b6e7a8f-487e-4250-9041-ad61eafb6b03" providerId="AD" clId="Web-{D3436B38-183A-D51F-7D35-AEE7D169AEE2}" dt="2024-12-14T08:27:06.365" v="1072" actId="1076"/>
          <ac:spMkLst>
            <pc:docMk/>
            <pc:sldMk cId="691542026" sldId="308"/>
            <ac:spMk id="3" creationId="{68A5FD2B-E3E5-1C2B-0151-21F216B14A33}"/>
          </ac:spMkLst>
        </pc:spChg>
        <pc:spChg chg="del">
          <ac:chgData name="Kiran Ranganalli" userId="S::923065504@sfsu.edu::5b6e7a8f-487e-4250-9041-ad61eafb6b03" providerId="AD" clId="Web-{D3436B38-183A-D51F-7D35-AEE7D169AEE2}" dt="2024-12-14T08:26:41.129" v="1059"/>
          <ac:spMkLst>
            <pc:docMk/>
            <pc:sldMk cId="691542026" sldId="308"/>
            <ac:spMk id="4" creationId="{ACFBB810-3430-2C29-1AA0-9744AA0A1AA3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26:50.145" v="1062"/>
          <ac:spMkLst>
            <pc:docMk/>
            <pc:sldMk cId="691542026" sldId="308"/>
            <ac:spMk id="7" creationId="{C9645896-3DF7-695F-5189-61D15A416F0B}"/>
          </ac:spMkLst>
        </pc:spChg>
      </pc:sldChg>
      <pc:sldChg chg="del">
        <pc:chgData name="Kiran Ranganalli" userId="S::923065504@sfsu.edu::5b6e7a8f-487e-4250-9041-ad61eafb6b03" providerId="AD" clId="Web-{D3436B38-183A-D51F-7D35-AEE7D169AEE2}" dt="2024-12-14T08:15:58.539" v="991"/>
        <pc:sldMkLst>
          <pc:docMk/>
          <pc:sldMk cId="2873399856" sldId="308"/>
        </pc:sldMkLst>
      </pc:sldChg>
      <pc:sldChg chg="addSp delSp modSp">
        <pc:chgData name="Kiran Ranganalli" userId="S::923065504@sfsu.edu::5b6e7a8f-487e-4250-9041-ad61eafb6b03" providerId="AD" clId="Web-{D3436B38-183A-D51F-7D35-AEE7D169AEE2}" dt="2024-12-14T09:52:56.018" v="1520" actId="14100"/>
        <pc:sldMkLst>
          <pc:docMk/>
          <pc:sldMk cId="1751455506" sldId="309"/>
        </pc:sldMkLst>
        <pc:spChg chg="del">
          <ac:chgData name="Kiran Ranganalli" userId="S::923065504@sfsu.edu::5b6e7a8f-487e-4250-9041-ad61eafb6b03" providerId="AD" clId="Web-{D3436B38-183A-D51F-7D35-AEE7D169AEE2}" dt="2024-12-14T08:28:39.309" v="1075"/>
          <ac:spMkLst>
            <pc:docMk/>
            <pc:sldMk cId="1751455506" sldId="309"/>
            <ac:spMk id="2" creationId="{47A9874B-BCA9-8420-1595-EDD1865A099A}"/>
          </ac:spMkLst>
        </pc:spChg>
        <pc:spChg chg="add mod">
          <ac:chgData name="Kiran Ranganalli" userId="S::923065504@sfsu.edu::5b6e7a8f-487e-4250-9041-ad61eafb6b03" providerId="AD" clId="Web-{D3436B38-183A-D51F-7D35-AEE7D169AEE2}" dt="2024-12-14T09:50:39.979" v="1516" actId="1076"/>
          <ac:spMkLst>
            <pc:docMk/>
            <pc:sldMk cId="1751455506" sldId="309"/>
            <ac:spMk id="38" creationId="{3F8DABE1-7441-953E-3E75-D5CAA644ADE5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9:48:06.611" v="1495"/>
          <ac:spMkLst>
            <pc:docMk/>
            <pc:sldMk cId="1751455506" sldId="309"/>
            <ac:spMk id="39" creationId="{F54A5170-C8F2-FE40-DA0F-645DBD683408}"/>
          </ac:spMkLst>
        </pc:spChg>
        <pc:spChg chg="add del mod">
          <ac:chgData name="Kiran Ranganalli" userId="S::923065504@sfsu.edu::5b6e7a8f-487e-4250-9041-ad61eafb6b03" providerId="AD" clId="Web-{D3436B38-183A-D51F-7D35-AEE7D169AEE2}" dt="2024-12-14T08:28:40.809" v="1076"/>
          <ac:spMkLst>
            <pc:docMk/>
            <pc:sldMk cId="1751455506" sldId="309"/>
            <ac:spMk id="59" creationId="{6D01521F-D2D2-5757-07DE-D62AD78639F9}"/>
          </ac:spMkLst>
        </pc:spChg>
        <pc:spChg chg="del">
          <ac:chgData name="Kiran Ranganalli" userId="S::923065504@sfsu.edu::5b6e7a8f-487e-4250-9041-ad61eafb6b03" providerId="AD" clId="Web-{D3436B38-183A-D51F-7D35-AEE7D169AEE2}" dt="2024-12-14T08:42:35.560" v="1389"/>
          <ac:spMkLst>
            <pc:docMk/>
            <pc:sldMk cId="1751455506" sldId="309"/>
            <ac:spMk id="72" creationId="{A336FEA9-C85A-3569-16F0-5ECBABBE0BEC}"/>
          </ac:spMkLst>
        </pc:spChg>
        <pc:spChg chg="add mod">
          <ac:chgData name="Kiran Ranganalli" userId="S::923065504@sfsu.edu::5b6e7a8f-487e-4250-9041-ad61eafb6b03" providerId="AD" clId="Web-{D3436B38-183A-D51F-7D35-AEE7D169AEE2}" dt="2024-12-14T08:29:21.530" v="1093" actId="1076"/>
          <ac:spMkLst>
            <pc:docMk/>
            <pc:sldMk cId="1751455506" sldId="309"/>
            <ac:spMk id="77" creationId="{A336FEA9-C85A-3569-16F0-5ECBABBE0BEC}"/>
          </ac:spMkLst>
        </pc:spChg>
        <pc:spChg chg="add mod">
          <ac:chgData name="Kiran Ranganalli" userId="S::923065504@sfsu.edu::5b6e7a8f-487e-4250-9041-ad61eafb6b03" providerId="AD" clId="Web-{D3436B38-183A-D51F-7D35-AEE7D169AEE2}" dt="2024-12-14T09:06:32.221" v="1477" actId="20577"/>
          <ac:spMkLst>
            <pc:docMk/>
            <pc:sldMk cId="1751455506" sldId="309"/>
            <ac:spMk id="197" creationId="{A336FEA9-C85A-3569-16F0-5ECBABBE0BEC}"/>
          </ac:spMkLst>
        </pc:spChg>
        <pc:graphicFrameChg chg="mod">
          <ac:chgData name="Kiran Ranganalli" userId="S::923065504@sfsu.edu::5b6e7a8f-487e-4250-9041-ad61eafb6b03" providerId="AD" clId="Web-{D3436B38-183A-D51F-7D35-AEE7D169AEE2}" dt="2024-12-14T09:52:56.018" v="1520" actId="14100"/>
          <ac:graphicFrameMkLst>
            <pc:docMk/>
            <pc:sldMk cId="1751455506" sldId="309"/>
            <ac:graphicFrameMk id="13" creationId="{95D4830D-56A1-4B84-59FD-AA20C3C03C98}"/>
          </ac:graphicFrameMkLst>
        </pc:graphicFrameChg>
        <pc:picChg chg="add mod">
          <ac:chgData name="Kiran Ranganalli" userId="S::923065504@sfsu.edu::5b6e7a8f-487e-4250-9041-ad61eafb6b03" providerId="AD" clId="Web-{D3436B38-183A-D51F-7D35-AEE7D169AEE2}" dt="2024-12-14T09:50:35.666" v="1515" actId="1076"/>
          <ac:picMkLst>
            <pc:docMk/>
            <pc:sldMk cId="1751455506" sldId="309"/>
            <ac:picMk id="40" creationId="{87FB98EF-C8D2-202C-A4C0-77AF80B8F834}"/>
          </ac:picMkLst>
        </pc:picChg>
        <pc:picChg chg="add mod">
          <ac:chgData name="Kiran Ranganalli" userId="S::923065504@sfsu.edu::5b6e7a8f-487e-4250-9041-ad61eafb6b03" providerId="AD" clId="Web-{D3436B38-183A-D51F-7D35-AEE7D169AEE2}" dt="2024-12-14T09:50:07.133" v="1512" actId="1076"/>
          <ac:picMkLst>
            <pc:docMk/>
            <pc:sldMk cId="1751455506" sldId="309"/>
            <ac:picMk id="41" creationId="{53544DD2-7235-C86F-B96E-271736C3258F}"/>
          </ac:picMkLst>
        </pc:picChg>
      </pc:sldChg>
      <pc:sldChg chg="del">
        <pc:chgData name="Kiran Ranganalli" userId="S::923065504@sfsu.edu::5b6e7a8f-487e-4250-9041-ad61eafb6b03" providerId="AD" clId="Web-{D3436B38-183A-D51F-7D35-AEE7D169AEE2}" dt="2024-12-14T09:00:41.964" v="1456"/>
        <pc:sldMkLst>
          <pc:docMk/>
          <pc:sldMk cId="343483416" sldId="311"/>
        </pc:sldMkLst>
      </pc:sldChg>
      <pc:sldChg chg="addSp delSp modSp">
        <pc:chgData name="Kiran Ranganalli" userId="S::923065504@sfsu.edu::5b6e7a8f-487e-4250-9041-ad61eafb6b03" providerId="AD" clId="Web-{D3436B38-183A-D51F-7D35-AEE7D169AEE2}" dt="2024-12-14T09:00:51.386" v="1457" actId="20577"/>
        <pc:sldMkLst>
          <pc:docMk/>
          <pc:sldMk cId="832209301" sldId="312"/>
        </pc:sldMkLst>
        <pc:spChg chg="del">
          <ac:chgData name="Kiran Ranganalli" userId="S::923065504@sfsu.edu::5b6e7a8f-487e-4250-9041-ad61eafb6b03" providerId="AD" clId="Web-{D3436B38-183A-D51F-7D35-AEE7D169AEE2}" dt="2024-12-14T08:41:12.836" v="1384"/>
          <ac:spMkLst>
            <pc:docMk/>
            <pc:sldMk cId="832209301" sldId="312"/>
            <ac:spMk id="2" creationId="{338A15DE-D135-0710-9984-A0A55E960CB0}"/>
          </ac:spMkLst>
        </pc:spChg>
        <pc:spChg chg="mod">
          <ac:chgData name="Kiran Ranganalli" userId="S::923065504@sfsu.edu::5b6e7a8f-487e-4250-9041-ad61eafb6b03" providerId="AD" clId="Web-{D3436B38-183A-D51F-7D35-AEE7D169AEE2}" dt="2024-12-14T08:47:26.360" v="1410" actId="20577"/>
          <ac:spMkLst>
            <pc:docMk/>
            <pc:sldMk cId="832209301" sldId="312"/>
            <ac:spMk id="99" creationId="{7DA533AB-DB46-598C-74C1-D2C9545931E6}"/>
          </ac:spMkLst>
        </pc:spChg>
        <pc:spChg chg="add mod">
          <ac:chgData name="Kiran Ranganalli" userId="S::923065504@sfsu.edu::5b6e7a8f-487e-4250-9041-ad61eafb6b03" providerId="AD" clId="Web-{D3436B38-183A-D51F-7D35-AEE7D169AEE2}" dt="2024-12-14T08:41:12.836" v="1384"/>
          <ac:spMkLst>
            <pc:docMk/>
            <pc:sldMk cId="832209301" sldId="312"/>
            <ac:spMk id="100" creationId="{66A06142-4CD8-6490-D7CC-7B6CC24CA848}"/>
          </ac:spMkLst>
        </pc:spChg>
        <pc:spChg chg="mod">
          <ac:chgData name="Kiran Ranganalli" userId="S::923065504@sfsu.edu::5b6e7a8f-487e-4250-9041-ad61eafb6b03" providerId="AD" clId="Web-{D3436B38-183A-D51F-7D35-AEE7D169AEE2}" dt="2024-12-14T09:00:51.386" v="1457" actId="20577"/>
          <ac:spMkLst>
            <pc:docMk/>
            <pc:sldMk cId="832209301" sldId="312"/>
            <ac:spMk id="102" creationId="{D1DC4ED2-96D9-5065-903C-F1410995080E}"/>
          </ac:spMkLst>
        </pc:spChg>
      </pc:sldChg>
      <pc:sldChg chg="modSp">
        <pc:chgData name="Kiran Ranganalli" userId="S::923065504@sfsu.edu::5b6e7a8f-487e-4250-9041-ad61eafb6b03" providerId="AD" clId="Web-{D3436B38-183A-D51F-7D35-AEE7D169AEE2}" dt="2024-12-14T09:05:19.138" v="1462" actId="20577"/>
        <pc:sldMkLst>
          <pc:docMk/>
          <pc:sldMk cId="533107663" sldId="313"/>
        </pc:sldMkLst>
        <pc:spChg chg="mod">
          <ac:chgData name="Kiran Ranganalli" userId="S::923065504@sfsu.edu::5b6e7a8f-487e-4250-9041-ad61eafb6b03" providerId="AD" clId="Web-{D3436B38-183A-D51F-7D35-AEE7D169AEE2}" dt="2024-12-14T09:05:15.779" v="1461" actId="20577"/>
          <ac:spMkLst>
            <pc:docMk/>
            <pc:sldMk cId="533107663" sldId="313"/>
            <ac:spMk id="3" creationId="{B886FA04-D4CE-78C4-23D9-9EEC8F84457F}"/>
          </ac:spMkLst>
        </pc:spChg>
        <pc:spChg chg="mod">
          <ac:chgData name="Kiran Ranganalli" userId="S::923065504@sfsu.edu::5b6e7a8f-487e-4250-9041-ad61eafb6b03" providerId="AD" clId="Web-{D3436B38-183A-D51F-7D35-AEE7D169AEE2}" dt="2024-12-14T09:05:19.138" v="1462" actId="20577"/>
          <ac:spMkLst>
            <pc:docMk/>
            <pc:sldMk cId="533107663" sldId="313"/>
            <ac:spMk id="13" creationId="{B2B7FB93-54C7-D6E0-89A1-6EC2BCA949E9}"/>
          </ac:spMkLst>
        </pc:spChg>
      </pc:sldChg>
      <pc:sldChg chg="add del replId">
        <pc:chgData name="Kiran Ranganalli" userId="S::923065504@sfsu.edu::5b6e7a8f-487e-4250-9041-ad61eafb6b03" providerId="AD" clId="Web-{D3436B38-183A-D51F-7D35-AEE7D169AEE2}" dt="2024-12-14T09:49:34.631" v="1506"/>
        <pc:sldMkLst>
          <pc:docMk/>
          <pc:sldMk cId="2199140345" sldId="314"/>
        </pc:sldMkLst>
      </pc:sldChg>
      <pc:sldChg chg="add del replId">
        <pc:chgData name="Kiran Ranganalli" userId="S::923065504@sfsu.edu::5b6e7a8f-487e-4250-9041-ad61eafb6b03" providerId="AD" clId="Web-{D3436B38-183A-D51F-7D35-AEE7D169AEE2}" dt="2024-12-14T09:49:28.881" v="1504"/>
        <pc:sldMkLst>
          <pc:docMk/>
          <pc:sldMk cId="2954610547" sldId="314"/>
        </pc:sldMkLst>
      </pc:sldChg>
      <pc:sldChg chg="addSp delSp modSp add replId">
        <pc:chgData name="Kiran Ranganalli" userId="S::923065504@sfsu.edu::5b6e7a8f-487e-4250-9041-ad61eafb6b03" providerId="AD" clId="Web-{D3436B38-183A-D51F-7D35-AEE7D169AEE2}" dt="2024-12-14T10:45:55.930" v="1694" actId="1076"/>
        <pc:sldMkLst>
          <pc:docMk/>
          <pc:sldMk cId="3680388775" sldId="314"/>
        </pc:sldMkLst>
        <pc:spChg chg="mod">
          <ac:chgData name="Kiran Ranganalli" userId="S::923065504@sfsu.edu::5b6e7a8f-487e-4250-9041-ad61eafb6b03" providerId="AD" clId="Web-{D3436B38-183A-D51F-7D35-AEE7D169AEE2}" dt="2024-12-14T10:44:42.862" v="1674" actId="14100"/>
          <ac:spMkLst>
            <pc:docMk/>
            <pc:sldMk cId="3680388775" sldId="314"/>
            <ac:spMk id="2" creationId="{5D030A76-B788-B363-104E-266B7C7F7208}"/>
          </ac:spMkLst>
        </pc:spChg>
        <pc:spChg chg="add mod">
          <ac:chgData name="Kiran Ranganalli" userId="S::923065504@sfsu.edu::5b6e7a8f-487e-4250-9041-ad61eafb6b03" providerId="AD" clId="Web-{D3436B38-183A-D51F-7D35-AEE7D169AEE2}" dt="2024-12-14T10:45:55.930" v="1694" actId="1076"/>
          <ac:spMkLst>
            <pc:docMk/>
            <pc:sldMk cId="3680388775" sldId="314"/>
            <ac:spMk id="3" creationId="{D23D0F86-087C-D9CC-617A-00416894E2CB}"/>
          </ac:spMkLst>
        </pc:spChg>
        <pc:spChg chg="del">
          <ac:chgData name="Kiran Ranganalli" userId="S::923065504@sfsu.edu::5b6e7a8f-487e-4250-9041-ad61eafb6b03" providerId="AD" clId="Web-{D3436B38-183A-D51F-7D35-AEE7D169AEE2}" dt="2024-12-14T10:38:46.352" v="1523"/>
          <ac:spMkLst>
            <pc:docMk/>
            <pc:sldMk cId="3680388775" sldId="314"/>
            <ac:spMk id="4" creationId="{3EE67564-0457-E486-97D0-8109D2C97B3F}"/>
          </ac:spMkLst>
        </pc:spChg>
        <pc:picChg chg="del">
          <ac:chgData name="Kiran Ranganalli" userId="S::923065504@sfsu.edu::5b6e7a8f-487e-4250-9041-ad61eafb6b03" providerId="AD" clId="Web-{D3436B38-183A-D51F-7D35-AEE7D169AEE2}" dt="2024-12-14T10:38:42.946" v="1522"/>
          <ac:picMkLst>
            <pc:docMk/>
            <pc:sldMk cId="3680388775" sldId="314"/>
            <ac:picMk id="6" creationId="{26BB858F-D7AF-9CF5-B28F-83D3132295BD}"/>
          </ac:picMkLst>
        </pc:picChg>
      </pc:sldChg>
    </pc:docChg>
  </pc:docChgLst>
  <pc:docChgLst>
    <pc:chgData name="- Shaik Faiz Ahmed" userId="S::923092934@sfsu.edu::05187c56-1bcc-4f95-9ca6-874223b93ef3" providerId="AD" clId="Web-{48CC7F74-09A8-E9E9-8F0A-20041F0D976B}"/>
    <pc:docChg chg="addSld delSld modSld sldOrd">
      <pc:chgData name="- Shaik Faiz Ahmed" userId="S::923092934@sfsu.edu::05187c56-1bcc-4f95-9ca6-874223b93ef3" providerId="AD" clId="Web-{48CC7F74-09A8-E9E9-8F0A-20041F0D976B}" dt="2024-12-14T09:24:04.523" v="460" actId="20577"/>
      <pc:docMkLst>
        <pc:docMk/>
      </pc:docMkLst>
      <pc:sldChg chg="addSp delSp modSp">
        <pc:chgData name="- Shaik Faiz Ahmed" userId="S::923092934@sfsu.edu::05187c56-1bcc-4f95-9ca6-874223b93ef3" providerId="AD" clId="Web-{48CC7F74-09A8-E9E9-8F0A-20041F0D976B}" dt="2024-12-14T09:07:59.727" v="369" actId="20577"/>
        <pc:sldMkLst>
          <pc:docMk/>
          <pc:sldMk cId="3666674671" sldId="261"/>
        </pc:sldMkLst>
        <pc:spChg chg="mod">
          <ac:chgData name="- Shaik Faiz Ahmed" userId="S::923092934@sfsu.edu::05187c56-1bcc-4f95-9ca6-874223b93ef3" providerId="AD" clId="Web-{48CC7F74-09A8-E9E9-8F0A-20041F0D976B}" dt="2024-12-14T09:07:59.727" v="369" actId="20577"/>
          <ac:spMkLst>
            <pc:docMk/>
            <pc:sldMk cId="3666674671" sldId="261"/>
            <ac:spMk id="3" creationId="{A6A33159-D030-2F82-A142-F75940728319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7:54:54.084" v="118"/>
          <ac:spMkLst>
            <pc:docMk/>
            <pc:sldMk cId="3666674671" sldId="261"/>
            <ac:spMk id="5" creationId="{B48C0FF8-1E8A-0CAA-9D17-86AE46C50ED5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7:52:24.326" v="116"/>
          <ac:spMkLst>
            <pc:docMk/>
            <pc:sldMk cId="3666674671" sldId="261"/>
            <ac:spMk id="6" creationId="{28B90F14-061F-3221-33BA-CBDE236A716C}"/>
          </ac:spMkLst>
        </pc:spChg>
        <pc:picChg chg="add del mod ord">
          <ac:chgData name="- Shaik Faiz Ahmed" userId="S::923092934@sfsu.edu::05187c56-1bcc-4f95-9ca6-874223b93ef3" providerId="AD" clId="Web-{48CC7F74-09A8-E9E9-8F0A-20041F0D976B}" dt="2024-12-14T07:52:52.687" v="117"/>
          <ac:picMkLst>
            <pc:docMk/>
            <pc:sldMk cId="3666674671" sldId="261"/>
            <ac:picMk id="2" creationId="{7629620A-C3EF-0F1A-5440-A7B42E0FABD5}"/>
          </ac:picMkLst>
        </pc:picChg>
        <pc:picChg chg="add mod ord">
          <ac:chgData name="- Shaik Faiz Ahmed" userId="S::923092934@sfsu.edu::05187c56-1bcc-4f95-9ca6-874223b93ef3" providerId="AD" clId="Web-{48CC7F74-09A8-E9E9-8F0A-20041F0D976B}" dt="2024-12-14T07:55:06.960" v="122" actId="14100"/>
          <ac:picMkLst>
            <pc:docMk/>
            <pc:sldMk cId="3666674671" sldId="261"/>
            <ac:picMk id="7" creationId="{4858FF1C-FB82-7DCB-3B29-7C6FB5B05225}"/>
          </ac:picMkLst>
        </pc:picChg>
        <pc:picChg chg="del">
          <ac:chgData name="- Shaik Faiz Ahmed" userId="S::923092934@sfsu.edu::05187c56-1bcc-4f95-9ca6-874223b93ef3" providerId="AD" clId="Web-{48CC7F74-09A8-E9E9-8F0A-20041F0D976B}" dt="2024-12-14T07:46:08.789" v="114"/>
          <ac:picMkLst>
            <pc:docMk/>
            <pc:sldMk cId="3666674671" sldId="261"/>
            <ac:picMk id="20" creationId="{59669B42-CC26-1A2A-1FE7-526E425D0191}"/>
          </ac:picMkLst>
        </pc:picChg>
      </pc:sldChg>
      <pc:sldChg chg="addSp delSp modSp mod modClrScheme chgLayout">
        <pc:chgData name="- Shaik Faiz Ahmed" userId="S::923092934@sfsu.edu::05187c56-1bcc-4f95-9ca6-874223b93ef3" providerId="AD" clId="Web-{48CC7F74-09A8-E9E9-8F0A-20041F0D976B}" dt="2024-12-14T09:23:54.335" v="459" actId="20577"/>
        <pc:sldMkLst>
          <pc:docMk/>
          <pc:sldMk cId="729609147" sldId="265"/>
        </pc:sldMkLst>
        <pc:spChg chg="del mod">
          <ac:chgData name="- Shaik Faiz Ahmed" userId="S::923092934@sfsu.edu::05187c56-1bcc-4f95-9ca6-874223b93ef3" providerId="AD" clId="Web-{48CC7F74-09A8-E9E9-8F0A-20041F0D976B}" dt="2024-12-14T08:34:45.750" v="235"/>
          <ac:spMkLst>
            <pc:docMk/>
            <pc:sldMk cId="729609147" sldId="265"/>
            <ac:spMk id="2" creationId="{314C27C8-165C-5513-DB4B-9D840097C545}"/>
          </ac:spMkLst>
        </pc:spChg>
        <pc:spChg chg="add del">
          <ac:chgData name="- Shaik Faiz Ahmed" userId="S::923092934@sfsu.edu::05187c56-1bcc-4f95-9ca6-874223b93ef3" providerId="AD" clId="Web-{48CC7F74-09A8-E9E9-8F0A-20041F0D976B}" dt="2024-12-14T08:33:12.448" v="219"/>
          <ac:spMkLst>
            <pc:docMk/>
            <pc:sldMk cId="729609147" sldId="265"/>
            <ac:spMk id="9" creationId="{95D720BA-2B53-AA89-CAB2-AF85C7739836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32:49.681" v="208"/>
          <ac:spMkLst>
            <pc:docMk/>
            <pc:sldMk cId="729609147" sldId="265"/>
            <ac:spMk id="15" creationId="{D329F45B-BC01-20E0-0D8A-13BF6EA1DFAE}"/>
          </ac:spMkLst>
        </pc:spChg>
        <pc:spChg chg="add del">
          <ac:chgData name="- Shaik Faiz Ahmed" userId="S::923092934@sfsu.edu::05187c56-1bcc-4f95-9ca6-874223b93ef3" providerId="AD" clId="Web-{48CC7F74-09A8-E9E9-8F0A-20041F0D976B}" dt="2024-12-14T08:33:04.885" v="212"/>
          <ac:spMkLst>
            <pc:docMk/>
            <pc:sldMk cId="729609147" sldId="265"/>
            <ac:spMk id="20" creationId="{95D720BA-2B53-AA89-CAB2-AF85C7739836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33:09.338" v="216"/>
          <ac:spMkLst>
            <pc:docMk/>
            <pc:sldMk cId="729609147" sldId="265"/>
            <ac:spMk id="24" creationId="{D329F45B-BC01-20E0-0D8A-13BF6EA1DFAE}"/>
          </ac:spMkLst>
        </pc:spChg>
        <pc:spChg chg="add del">
          <ac:chgData name="- Shaik Faiz Ahmed" userId="S::923092934@sfsu.edu::05187c56-1bcc-4f95-9ca6-874223b93ef3" providerId="AD" clId="Web-{48CC7F74-09A8-E9E9-8F0A-20041F0D976B}" dt="2024-12-14T08:33:12.370" v="218"/>
          <ac:spMkLst>
            <pc:docMk/>
            <pc:sldMk cId="729609147" sldId="265"/>
            <ac:spMk id="28" creationId="{95D720BA-2B53-AA89-CAB2-AF85C7739836}"/>
          </ac:spMkLst>
        </pc:spChg>
        <pc:spChg chg="add mod">
          <ac:chgData name="- Shaik Faiz Ahmed" userId="S::923092934@sfsu.edu::05187c56-1bcc-4f95-9ca6-874223b93ef3" providerId="AD" clId="Web-{48CC7F74-09A8-E9E9-8F0A-20041F0D976B}" dt="2024-12-14T08:33:12.448" v="219"/>
          <ac:spMkLst>
            <pc:docMk/>
            <pc:sldMk cId="729609147" sldId="265"/>
            <ac:spMk id="30" creationId="{D329F45B-BC01-20E0-0D8A-13BF6EA1DFAE}"/>
          </ac:spMkLst>
        </pc:spChg>
        <pc:spChg chg="add mod">
          <ac:chgData name="- Shaik Faiz Ahmed" userId="S::923092934@sfsu.edu::05187c56-1bcc-4f95-9ca6-874223b93ef3" providerId="AD" clId="Web-{48CC7F74-09A8-E9E9-8F0A-20041F0D976B}" dt="2024-12-14T08:35:00.423" v="238" actId="1076"/>
          <ac:spMkLst>
            <pc:docMk/>
            <pc:sldMk cId="729609147" sldId="265"/>
            <ac:spMk id="95" creationId="{A336FEA9-C85A-3569-16F0-5ECBABBE0BEC}"/>
          </ac:spMkLst>
        </pc:spChg>
        <pc:spChg chg="mod">
          <ac:chgData name="- Shaik Faiz Ahmed" userId="S::923092934@sfsu.edu::05187c56-1bcc-4f95-9ca6-874223b93ef3" providerId="AD" clId="Web-{48CC7F74-09A8-E9E9-8F0A-20041F0D976B}" dt="2024-12-14T09:23:54.335" v="459" actId="20577"/>
          <ac:spMkLst>
            <pc:docMk/>
            <pc:sldMk cId="729609147" sldId="265"/>
            <ac:spMk id="194" creationId="{A336FEA9-C85A-3569-16F0-5ECBABBE0BEC}"/>
          </ac:spMkLst>
        </pc:spChg>
        <pc:graphicFrameChg chg="add del">
          <ac:chgData name="- Shaik Faiz Ahmed" userId="S::923092934@sfsu.edu::05187c56-1bcc-4f95-9ca6-874223b93ef3" providerId="AD" clId="Web-{48CC7F74-09A8-E9E9-8F0A-20041F0D976B}" dt="2024-12-14T08:32:41.509" v="206"/>
          <ac:graphicFrameMkLst>
            <pc:docMk/>
            <pc:sldMk cId="729609147" sldId="265"/>
            <ac:graphicFrameMk id="11" creationId="{6759CE48-E302-40AE-DC93-481FF2FA6159}"/>
          </ac:graphicFrameMkLst>
        </pc:graphicFrameChg>
        <pc:graphicFrameChg chg="add del">
          <ac:chgData name="- Shaik Faiz Ahmed" userId="S::923092934@sfsu.edu::05187c56-1bcc-4f95-9ca6-874223b93ef3" providerId="AD" clId="Web-{48CC7F74-09A8-E9E9-8F0A-20041F0D976B}" dt="2024-12-14T08:32:49.681" v="208"/>
          <ac:graphicFrameMkLst>
            <pc:docMk/>
            <pc:sldMk cId="729609147" sldId="265"/>
            <ac:graphicFrameMk id="13" creationId="{478E9167-EEF8-9CC6-9709-9BECE41C7F9B}"/>
          </ac:graphicFrameMkLst>
        </pc:graphicFrameChg>
        <pc:graphicFrameChg chg="add del">
          <ac:chgData name="- Shaik Faiz Ahmed" userId="S::923092934@sfsu.edu::05187c56-1bcc-4f95-9ca6-874223b93ef3" providerId="AD" clId="Web-{48CC7F74-09A8-E9E9-8F0A-20041F0D976B}" dt="2024-12-14T08:33:01.041" v="210"/>
          <ac:graphicFrameMkLst>
            <pc:docMk/>
            <pc:sldMk cId="729609147" sldId="265"/>
            <ac:graphicFrameMk id="17" creationId="{6759CE48-E302-40AE-DC93-481FF2FA6159}"/>
          </ac:graphicFrameMkLst>
        </pc:graphicFrameChg>
        <pc:graphicFrameChg chg="add del">
          <ac:chgData name="- Shaik Faiz Ahmed" userId="S::923092934@sfsu.edu::05187c56-1bcc-4f95-9ca6-874223b93ef3" providerId="AD" clId="Web-{48CC7F74-09A8-E9E9-8F0A-20041F0D976B}" dt="2024-12-14T08:33:06.135" v="214"/>
          <ac:graphicFrameMkLst>
            <pc:docMk/>
            <pc:sldMk cId="729609147" sldId="265"/>
            <ac:graphicFrameMk id="22" creationId="{6759CE48-E302-40AE-DC93-481FF2FA6159}"/>
          </ac:graphicFrameMkLst>
        </pc:graphicFrameChg>
        <pc:graphicFrameChg chg="add del">
          <ac:chgData name="- Shaik Faiz Ahmed" userId="S::923092934@sfsu.edu::05187c56-1bcc-4f95-9ca6-874223b93ef3" providerId="AD" clId="Web-{48CC7F74-09A8-E9E9-8F0A-20041F0D976B}" dt="2024-12-14T08:33:09.338" v="216"/>
          <ac:graphicFrameMkLst>
            <pc:docMk/>
            <pc:sldMk cId="729609147" sldId="265"/>
            <ac:graphicFrameMk id="25" creationId="{478E9167-EEF8-9CC6-9709-9BECE41C7F9B}"/>
          </ac:graphicFrameMkLst>
        </pc:graphicFrameChg>
        <pc:graphicFrameChg chg="add del mod">
          <ac:chgData name="- Shaik Faiz Ahmed" userId="S::923092934@sfsu.edu::05187c56-1bcc-4f95-9ca6-874223b93ef3" providerId="AD" clId="Web-{48CC7F74-09A8-E9E9-8F0A-20041F0D976B}" dt="2024-12-14T08:34:49.907" v="237"/>
          <ac:graphicFrameMkLst>
            <pc:docMk/>
            <pc:sldMk cId="729609147" sldId="265"/>
            <ac:graphicFrameMk id="31" creationId="{478E9167-EEF8-9CC6-9709-9BECE41C7F9B}"/>
          </ac:graphicFrameMkLst>
        </pc:graphicFrameChg>
        <pc:picChg chg="add del">
          <ac:chgData name="- Shaik Faiz Ahmed" userId="S::923092934@sfsu.edu::05187c56-1bcc-4f95-9ca6-874223b93ef3" providerId="AD" clId="Web-{48CC7F74-09A8-E9E9-8F0A-20041F0D976B}" dt="2024-12-14T08:33:04.885" v="212"/>
          <ac:picMkLst>
            <pc:docMk/>
            <pc:sldMk cId="729609147" sldId="265"/>
            <ac:picMk id="19" creationId="{A8ED8433-2624-4EA7-AD75-590B60C790F7}"/>
          </ac:picMkLst>
        </pc:picChg>
        <pc:picChg chg="add del">
          <ac:chgData name="- Shaik Faiz Ahmed" userId="S::923092934@sfsu.edu::05187c56-1bcc-4f95-9ca6-874223b93ef3" providerId="AD" clId="Web-{48CC7F74-09A8-E9E9-8F0A-20041F0D976B}" dt="2024-12-14T08:33:12.370" v="218"/>
          <ac:picMkLst>
            <pc:docMk/>
            <pc:sldMk cId="729609147" sldId="265"/>
            <ac:picMk id="27" creationId="{A8ED8433-2624-4EA7-AD75-590B60C790F7}"/>
          </ac:picMkLst>
        </pc:picChg>
        <pc:picChg chg="add del mod">
          <ac:chgData name="- Shaik Faiz Ahmed" userId="S::923092934@sfsu.edu::05187c56-1bcc-4f95-9ca6-874223b93ef3" providerId="AD" clId="Web-{48CC7F74-09A8-E9E9-8F0A-20041F0D976B}" dt="2024-12-14T08:34:01.263" v="223"/>
          <ac:picMkLst>
            <pc:docMk/>
            <pc:sldMk cId="729609147" sldId="265"/>
            <ac:picMk id="80" creationId="{CFBEE809-6620-5E9A-672B-EAD424B19C92}"/>
          </ac:picMkLst>
        </pc:picChg>
      </pc:sldChg>
      <pc:sldChg chg="modSp">
        <pc:chgData name="- Shaik Faiz Ahmed" userId="S::923092934@sfsu.edu::05187c56-1bcc-4f95-9ca6-874223b93ef3" providerId="AD" clId="Web-{48CC7F74-09A8-E9E9-8F0A-20041F0D976B}" dt="2024-12-14T09:22:12.579" v="444" actId="20577"/>
        <pc:sldMkLst>
          <pc:docMk/>
          <pc:sldMk cId="643777997" sldId="266"/>
        </pc:sldMkLst>
        <pc:spChg chg="mod">
          <ac:chgData name="- Shaik Faiz Ahmed" userId="S::923092934@sfsu.edu::05187c56-1bcc-4f95-9ca6-874223b93ef3" providerId="AD" clId="Web-{48CC7F74-09A8-E9E9-8F0A-20041F0D976B}" dt="2024-12-14T09:22:12.579" v="444" actId="20577"/>
          <ac:spMkLst>
            <pc:docMk/>
            <pc:sldMk cId="643777997" sldId="266"/>
            <ac:spMk id="2" creationId="{5D030A76-B788-B363-104E-266B7C7F7208}"/>
          </ac:spMkLst>
        </pc:spChg>
      </pc:sldChg>
      <pc:sldChg chg="addSp delSp modSp">
        <pc:chgData name="- Shaik Faiz Ahmed" userId="S::923092934@sfsu.edu::05187c56-1bcc-4f95-9ca6-874223b93ef3" providerId="AD" clId="Web-{48CC7F74-09A8-E9E9-8F0A-20041F0D976B}" dt="2024-12-14T09:22:04.751" v="443"/>
        <pc:sldMkLst>
          <pc:docMk/>
          <pc:sldMk cId="4259977132" sldId="268"/>
        </pc:sldMkLst>
        <pc:spChg chg="add del mod">
          <ac:chgData name="- Shaik Faiz Ahmed" userId="S::923092934@sfsu.edu::05187c56-1bcc-4f95-9ca6-874223b93ef3" providerId="AD" clId="Web-{48CC7F74-09A8-E9E9-8F0A-20041F0D976B}" dt="2024-12-14T09:21:49.140" v="420" actId="20577"/>
          <ac:spMkLst>
            <pc:docMk/>
            <pc:sldMk cId="4259977132" sldId="268"/>
            <ac:spMk id="2" creationId="{B7545968-70F7-0180-6448-3547E442EF4A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9:03:01.772" v="346"/>
          <ac:spMkLst>
            <pc:docMk/>
            <pc:sldMk cId="4259977132" sldId="268"/>
            <ac:spMk id="5" creationId="{DB451FBC-6F21-B2AD-C791-F671E7A2556F}"/>
          </ac:spMkLst>
        </pc:spChg>
        <pc:spChg chg="mod">
          <ac:chgData name="- Shaik Faiz Ahmed" userId="S::923092934@sfsu.edu::05187c56-1bcc-4f95-9ca6-874223b93ef3" providerId="AD" clId="Web-{48CC7F74-09A8-E9E9-8F0A-20041F0D976B}" dt="2024-12-14T09:09:44.061" v="395" actId="20577"/>
          <ac:spMkLst>
            <pc:docMk/>
            <pc:sldMk cId="4259977132" sldId="268"/>
            <ac:spMk id="6" creationId="{D0E5D841-F8C7-D9E4-732E-290B86C3FB40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9:02:57.646" v="345"/>
          <ac:spMkLst>
            <pc:docMk/>
            <pc:sldMk cId="4259977132" sldId="268"/>
            <ac:spMk id="9" creationId="{D1FC8D6F-1153-38F1-E5D8-34B6107CAF17}"/>
          </ac:spMkLst>
        </pc:spChg>
        <pc:graphicFrameChg chg="mod modGraphic">
          <ac:chgData name="- Shaik Faiz Ahmed" userId="S::923092934@sfsu.edu::05187c56-1bcc-4f95-9ca6-874223b93ef3" providerId="AD" clId="Web-{48CC7F74-09A8-E9E9-8F0A-20041F0D976B}" dt="2024-12-14T09:22:04.751" v="443"/>
          <ac:graphicFrameMkLst>
            <pc:docMk/>
            <pc:sldMk cId="4259977132" sldId="268"/>
            <ac:graphicFrameMk id="3" creationId="{F01CF5D3-D3B1-1944-CFDF-D8EE11DE42AA}"/>
          </ac:graphicFrameMkLst>
        </pc:graphicFrameChg>
      </pc:sldChg>
      <pc:sldChg chg="del">
        <pc:chgData name="- Shaik Faiz Ahmed" userId="S::923092934@sfsu.edu::05187c56-1bcc-4f95-9ca6-874223b93ef3" providerId="AD" clId="Web-{48CC7F74-09A8-E9E9-8F0A-20041F0D976B}" dt="2024-12-14T09:00:45.514" v="330"/>
        <pc:sldMkLst>
          <pc:docMk/>
          <pc:sldMk cId="1649597717" sldId="277"/>
        </pc:sldMkLst>
      </pc:sldChg>
      <pc:sldChg chg="addSp delSp modSp">
        <pc:chgData name="- Shaik Faiz Ahmed" userId="S::923092934@sfsu.edu::05187c56-1bcc-4f95-9ca6-874223b93ef3" providerId="AD" clId="Web-{48CC7F74-09A8-E9E9-8F0A-20041F0D976B}" dt="2024-12-14T09:08:19.963" v="376" actId="20577"/>
        <pc:sldMkLst>
          <pc:docMk/>
          <pc:sldMk cId="3930438526" sldId="278"/>
        </pc:sldMkLst>
        <pc:spChg chg="mod">
          <ac:chgData name="- Shaik Faiz Ahmed" userId="S::923092934@sfsu.edu::05187c56-1bcc-4f95-9ca6-874223b93ef3" providerId="AD" clId="Web-{48CC7F74-09A8-E9E9-8F0A-20041F0D976B}" dt="2024-12-14T09:08:19.963" v="376" actId="20577"/>
          <ac:spMkLst>
            <pc:docMk/>
            <pc:sldMk cId="3930438526" sldId="278"/>
            <ac:spMk id="3" creationId="{B886FA04-D4CE-78C4-23D9-9EEC8F84457F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7:25:07.975" v="33" actId="1076"/>
          <ac:spMkLst>
            <pc:docMk/>
            <pc:sldMk cId="3930438526" sldId="278"/>
            <ac:spMk id="5" creationId="{B2B7FB93-54C7-D6E0-89A1-6EC2BCA949E9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7:45:39.928" v="107"/>
          <ac:spMkLst>
            <pc:docMk/>
            <pc:sldMk cId="3930438526" sldId="278"/>
            <ac:spMk id="6" creationId="{FCAC3B23-3636-EC00-FF37-A3228E653FE7}"/>
          </ac:spMkLst>
        </pc:spChg>
        <pc:picChg chg="add mod ord">
          <ac:chgData name="- Shaik Faiz Ahmed" userId="S::923092934@sfsu.edu::05187c56-1bcc-4f95-9ca6-874223b93ef3" providerId="AD" clId="Web-{48CC7F74-09A8-E9E9-8F0A-20041F0D976B}" dt="2024-12-14T09:07:26.803" v="360" actId="1076"/>
          <ac:picMkLst>
            <pc:docMk/>
            <pc:sldMk cId="3930438526" sldId="278"/>
            <ac:picMk id="8" creationId="{746574CF-FB14-5D8D-8BEF-58B945B3CB62}"/>
          </ac:picMkLst>
        </pc:picChg>
        <pc:picChg chg="del mod">
          <ac:chgData name="- Shaik Faiz Ahmed" userId="S::923092934@sfsu.edu::05187c56-1bcc-4f95-9ca6-874223b93ef3" providerId="AD" clId="Web-{48CC7F74-09A8-E9E9-8F0A-20041F0D976B}" dt="2024-12-14T07:43:10.607" v="106"/>
          <ac:picMkLst>
            <pc:docMk/>
            <pc:sldMk cId="3930438526" sldId="278"/>
            <ac:picMk id="91" creationId="{BC622EA4-CCB7-907A-0126-D0A68A5DC780}"/>
          </ac:picMkLst>
        </pc:picChg>
      </pc:sldChg>
      <pc:sldChg chg="addSp delSp modSp del mod modClrScheme chgLayout">
        <pc:chgData name="- Shaik Faiz Ahmed" userId="S::923092934@sfsu.edu::05187c56-1bcc-4f95-9ca6-874223b93ef3" providerId="AD" clId="Web-{48CC7F74-09A8-E9E9-8F0A-20041F0D976B}" dt="2024-12-14T08:25:57.392" v="180"/>
        <pc:sldMkLst>
          <pc:docMk/>
          <pc:sldMk cId="2243159397" sldId="279"/>
        </pc:sldMkLst>
        <pc:spChg chg="mod">
          <ac:chgData name="- Shaik Faiz Ahmed" userId="S::923092934@sfsu.edu::05187c56-1bcc-4f95-9ca6-874223b93ef3" providerId="AD" clId="Web-{48CC7F74-09A8-E9E9-8F0A-20041F0D976B}" dt="2024-12-14T08:25:52.361" v="179"/>
          <ac:spMkLst>
            <pc:docMk/>
            <pc:sldMk cId="2243159397" sldId="279"/>
            <ac:spMk id="2" creationId="{47A9874B-BCA9-8420-1595-EDD1865A099A}"/>
          </ac:spMkLst>
        </pc:spChg>
        <pc:spChg chg="add del">
          <ac:chgData name="- Shaik Faiz Ahmed" userId="S::923092934@sfsu.edu::05187c56-1bcc-4f95-9ca6-874223b93ef3" providerId="AD" clId="Web-{48CC7F74-09A8-E9E9-8F0A-20041F0D976B}" dt="2024-12-14T08:25:52.361" v="179"/>
          <ac:spMkLst>
            <pc:docMk/>
            <pc:sldMk cId="2243159397" sldId="279"/>
            <ac:spMk id="3" creationId="{68A5FD2B-E3E5-1C2B-0151-21F216B14A33}"/>
          </ac:spMkLst>
        </pc:spChg>
        <pc:spChg chg="mod">
          <ac:chgData name="- Shaik Faiz Ahmed" userId="S::923092934@sfsu.edu::05187c56-1bcc-4f95-9ca6-874223b93ef3" providerId="AD" clId="Web-{48CC7F74-09A8-E9E9-8F0A-20041F0D976B}" dt="2024-12-14T08:25:52.361" v="179"/>
          <ac:spMkLst>
            <pc:docMk/>
            <pc:sldMk cId="2243159397" sldId="279"/>
            <ac:spMk id="4" creationId="{ACFBB810-3430-2C29-1AA0-9744AA0A1AA3}"/>
          </ac:spMkLst>
        </pc:spChg>
        <pc:graphicFrameChg chg="add del mod">
          <ac:chgData name="- Shaik Faiz Ahmed" userId="S::923092934@sfsu.edu::05187c56-1bcc-4f95-9ca6-874223b93ef3" providerId="AD" clId="Web-{48CC7F74-09A8-E9E9-8F0A-20041F0D976B}" dt="2024-12-14T08:25:52.329" v="178"/>
          <ac:graphicFrameMkLst>
            <pc:docMk/>
            <pc:sldMk cId="2243159397" sldId="279"/>
            <ac:graphicFrameMk id="8" creationId="{ACE1BA50-E0F4-591E-E014-1B809E6DFAC8}"/>
          </ac:graphicFrameMkLst>
        </pc:graphicFrameChg>
        <pc:graphicFrameChg chg="add">
          <ac:chgData name="- Shaik Faiz Ahmed" userId="S::923092934@sfsu.edu::05187c56-1bcc-4f95-9ca6-874223b93ef3" providerId="AD" clId="Web-{48CC7F74-09A8-E9E9-8F0A-20041F0D976B}" dt="2024-12-14T08:25:52.361" v="179"/>
          <ac:graphicFrameMkLst>
            <pc:docMk/>
            <pc:sldMk cId="2243159397" sldId="279"/>
            <ac:graphicFrameMk id="10" creationId="{DC9F5FE3-BBCC-9FC2-E949-49F08D0D3A8E}"/>
          </ac:graphicFrameMkLst>
        </pc:graphicFrameChg>
      </pc:sldChg>
      <pc:sldChg chg="del">
        <pc:chgData name="- Shaik Faiz Ahmed" userId="S::923092934@sfsu.edu::05187c56-1bcc-4f95-9ca6-874223b93ef3" providerId="AD" clId="Web-{48CC7F74-09A8-E9E9-8F0A-20041F0D976B}" dt="2024-12-14T06:05:11.715" v="23"/>
        <pc:sldMkLst>
          <pc:docMk/>
          <pc:sldMk cId="467869221" sldId="280"/>
        </pc:sldMkLst>
      </pc:sldChg>
      <pc:sldChg chg="modSp">
        <pc:chgData name="- Shaik Faiz Ahmed" userId="S::923092934@sfsu.edu::05187c56-1bcc-4f95-9ca6-874223b93ef3" providerId="AD" clId="Web-{48CC7F74-09A8-E9E9-8F0A-20041F0D976B}" dt="2024-12-14T09:12:39.259" v="411" actId="20577"/>
        <pc:sldMkLst>
          <pc:docMk/>
          <pc:sldMk cId="639264769" sldId="281"/>
        </pc:sldMkLst>
        <pc:spChg chg="mod">
          <ac:chgData name="- Shaik Faiz Ahmed" userId="S::923092934@sfsu.edu::05187c56-1bcc-4f95-9ca6-874223b93ef3" providerId="AD" clId="Web-{48CC7F74-09A8-E9E9-8F0A-20041F0D976B}" dt="2024-12-14T09:12:19.054" v="406" actId="14100"/>
          <ac:spMkLst>
            <pc:docMk/>
            <pc:sldMk cId="639264769" sldId="281"/>
            <ac:spMk id="2" creationId="{EDF343F0-89C7-7EF7-D0C0-DC2B96F464DA}"/>
          </ac:spMkLst>
        </pc:spChg>
        <pc:spChg chg="mod">
          <ac:chgData name="- Shaik Faiz Ahmed" userId="S::923092934@sfsu.edu::05187c56-1bcc-4f95-9ca6-874223b93ef3" providerId="AD" clId="Web-{48CC7F74-09A8-E9E9-8F0A-20041F0D976B}" dt="2024-12-14T09:12:39.259" v="411" actId="20577"/>
          <ac:spMkLst>
            <pc:docMk/>
            <pc:sldMk cId="639264769" sldId="281"/>
            <ac:spMk id="3" creationId="{C8391772-ABC7-5312-75A8-8F7923BCB6DF}"/>
          </ac:spMkLst>
        </pc:spChg>
        <pc:spChg chg="mod">
          <ac:chgData name="- Shaik Faiz Ahmed" userId="S::923092934@sfsu.edu::05187c56-1bcc-4f95-9ca6-874223b93ef3" providerId="AD" clId="Web-{48CC7F74-09A8-E9E9-8F0A-20041F0D976B}" dt="2024-12-14T09:12:28.399" v="407" actId="20577"/>
          <ac:spMkLst>
            <pc:docMk/>
            <pc:sldMk cId="639264769" sldId="281"/>
            <ac:spMk id="5" creationId="{2868D2CA-4C65-9D24-B38C-407215382085}"/>
          </ac:spMkLst>
        </pc:spChg>
      </pc:sldChg>
      <pc:sldChg chg="modSp">
        <pc:chgData name="- Shaik Faiz Ahmed" userId="S::923092934@sfsu.edu::05187c56-1bcc-4f95-9ca6-874223b93ef3" providerId="AD" clId="Web-{48CC7F74-09A8-E9E9-8F0A-20041F0D976B}" dt="2024-12-14T09:23:36.100" v="458" actId="20577"/>
        <pc:sldMkLst>
          <pc:docMk/>
          <pc:sldMk cId="2184472291" sldId="282"/>
        </pc:sldMkLst>
        <pc:spChg chg="mod">
          <ac:chgData name="- Shaik Faiz Ahmed" userId="S::923092934@sfsu.edu::05187c56-1bcc-4f95-9ca6-874223b93ef3" providerId="AD" clId="Web-{48CC7F74-09A8-E9E9-8F0A-20041F0D976B}" dt="2024-12-14T09:23:36.100" v="458" actId="20577"/>
          <ac:spMkLst>
            <pc:docMk/>
            <pc:sldMk cId="2184472291" sldId="282"/>
            <ac:spMk id="7" creationId="{4AB1CD4B-2C7F-1593-8E69-B7450F3DCAD6}"/>
          </ac:spMkLst>
        </pc:spChg>
        <pc:spChg chg="mod">
          <ac:chgData name="- Shaik Faiz Ahmed" userId="S::923092934@sfsu.edu::05187c56-1bcc-4f95-9ca6-874223b93ef3" providerId="AD" clId="Web-{48CC7F74-09A8-E9E9-8F0A-20041F0D976B}" dt="2024-12-14T09:23:31.240" v="457" actId="20577"/>
          <ac:spMkLst>
            <pc:docMk/>
            <pc:sldMk cId="2184472291" sldId="282"/>
            <ac:spMk id="8" creationId="{86613063-168A-02B8-4326-BB842F3B83E2}"/>
          </ac:spMkLst>
        </pc:spChg>
      </pc:sldChg>
      <pc:sldChg chg="modSp">
        <pc:chgData name="- Shaik Faiz Ahmed" userId="S::923092934@sfsu.edu::05187c56-1bcc-4f95-9ca6-874223b93ef3" providerId="AD" clId="Web-{48CC7F74-09A8-E9E9-8F0A-20041F0D976B}" dt="2024-12-14T07:41:56.915" v="75" actId="20577"/>
        <pc:sldMkLst>
          <pc:docMk/>
          <pc:sldMk cId="1672017990" sldId="284"/>
        </pc:sldMkLst>
        <pc:spChg chg="mod">
          <ac:chgData name="- Shaik Faiz Ahmed" userId="S::923092934@sfsu.edu::05187c56-1bcc-4f95-9ca6-874223b93ef3" providerId="AD" clId="Web-{48CC7F74-09A8-E9E9-8F0A-20041F0D976B}" dt="2024-12-14T07:41:56.915" v="75" actId="20577"/>
          <ac:spMkLst>
            <pc:docMk/>
            <pc:sldMk cId="1672017990" sldId="284"/>
            <ac:spMk id="2" creationId="{081AD706-11EF-C258-EBD5-C4EEFEAACF16}"/>
          </ac:spMkLst>
        </pc:spChg>
        <pc:spChg chg="mod">
          <ac:chgData name="- Shaik Faiz Ahmed" userId="S::923092934@sfsu.edu::05187c56-1bcc-4f95-9ca6-874223b93ef3" providerId="AD" clId="Web-{48CC7F74-09A8-E9E9-8F0A-20041F0D976B}" dt="2024-12-14T07:41:38.820" v="74" actId="20577"/>
          <ac:spMkLst>
            <pc:docMk/>
            <pc:sldMk cId="1672017990" sldId="284"/>
            <ac:spMk id="3" creationId="{992EC4A8-49EE-CF82-CFDC-BA9308ED0D65}"/>
          </ac:spMkLst>
        </pc:spChg>
      </pc:sldChg>
      <pc:sldChg chg="modSp">
        <pc:chgData name="- Shaik Faiz Ahmed" userId="S::923092934@sfsu.edu::05187c56-1bcc-4f95-9ca6-874223b93ef3" providerId="AD" clId="Web-{48CC7F74-09A8-E9E9-8F0A-20041F0D976B}" dt="2024-12-14T09:24:04.523" v="460" actId="20577"/>
        <pc:sldMkLst>
          <pc:docMk/>
          <pc:sldMk cId="2623697074" sldId="294"/>
        </pc:sldMkLst>
        <pc:spChg chg="mod">
          <ac:chgData name="- Shaik Faiz Ahmed" userId="S::923092934@sfsu.edu::05187c56-1bcc-4f95-9ca6-874223b93ef3" providerId="AD" clId="Web-{48CC7F74-09A8-E9E9-8F0A-20041F0D976B}" dt="2024-12-14T09:24:04.523" v="460" actId="20577"/>
          <ac:spMkLst>
            <pc:docMk/>
            <pc:sldMk cId="2623697074" sldId="294"/>
            <ac:spMk id="9" creationId="{A336FEA9-C85A-3569-16F0-5ECBABBE0BEC}"/>
          </ac:spMkLst>
        </pc:spChg>
      </pc:sldChg>
      <pc:sldChg chg="modSp">
        <pc:chgData name="- Shaik Faiz Ahmed" userId="S::923092934@sfsu.edu::05187c56-1bcc-4f95-9ca6-874223b93ef3" providerId="AD" clId="Web-{48CC7F74-09A8-E9E9-8F0A-20041F0D976B}" dt="2024-12-14T09:08:57.543" v="384" actId="20577"/>
        <pc:sldMkLst>
          <pc:docMk/>
          <pc:sldMk cId="512213278" sldId="296"/>
        </pc:sldMkLst>
        <pc:spChg chg="mod">
          <ac:chgData name="- Shaik Faiz Ahmed" userId="S::923092934@sfsu.edu::05187c56-1bcc-4f95-9ca6-874223b93ef3" providerId="AD" clId="Web-{48CC7F74-09A8-E9E9-8F0A-20041F0D976B}" dt="2024-12-14T09:08:49.449" v="380" actId="20577"/>
          <ac:spMkLst>
            <pc:docMk/>
            <pc:sldMk cId="512213278" sldId="296"/>
            <ac:spMk id="17" creationId="{CB42334E-31A5-9EDD-D252-912843CFDDBE}"/>
          </ac:spMkLst>
        </pc:spChg>
        <pc:spChg chg="mod">
          <ac:chgData name="- Shaik Faiz Ahmed" userId="S::923092934@sfsu.edu::05187c56-1bcc-4f95-9ca6-874223b93ef3" providerId="AD" clId="Web-{48CC7F74-09A8-E9E9-8F0A-20041F0D976B}" dt="2024-12-14T09:08:57.543" v="384" actId="20577"/>
          <ac:spMkLst>
            <pc:docMk/>
            <pc:sldMk cId="512213278" sldId="296"/>
            <ac:spMk id="18" creationId="{F9351132-0FBA-F02E-ACFA-EEEDC5B1DFAA}"/>
          </ac:spMkLst>
        </pc:spChg>
      </pc:sldChg>
      <pc:sldChg chg="modSp">
        <pc:chgData name="- Shaik Faiz Ahmed" userId="S::923092934@sfsu.edu::05187c56-1bcc-4f95-9ca6-874223b93ef3" providerId="AD" clId="Web-{48CC7F74-09A8-E9E9-8F0A-20041F0D976B}" dt="2024-12-14T09:22:55.394" v="450" actId="20577"/>
        <pc:sldMkLst>
          <pc:docMk/>
          <pc:sldMk cId="3554410602" sldId="297"/>
        </pc:sldMkLst>
        <pc:spChg chg="mod">
          <ac:chgData name="- Shaik Faiz Ahmed" userId="S::923092934@sfsu.edu::05187c56-1bcc-4f95-9ca6-874223b93ef3" providerId="AD" clId="Web-{48CC7F74-09A8-E9E9-8F0A-20041F0D976B}" dt="2024-12-14T09:22:55.394" v="450" actId="20577"/>
          <ac:spMkLst>
            <pc:docMk/>
            <pc:sldMk cId="3554410602" sldId="297"/>
            <ac:spMk id="2" creationId="{9635F5E3-2B1C-7C0A-8581-67A9052D13AA}"/>
          </ac:spMkLst>
        </pc:spChg>
        <pc:spChg chg="mod">
          <ac:chgData name="- Shaik Faiz Ahmed" userId="S::923092934@sfsu.edu::05187c56-1bcc-4f95-9ca6-874223b93ef3" providerId="AD" clId="Web-{48CC7F74-09A8-E9E9-8F0A-20041F0D976B}" dt="2024-12-14T09:22:39.081" v="447" actId="20577"/>
          <ac:spMkLst>
            <pc:docMk/>
            <pc:sldMk cId="3554410602" sldId="297"/>
            <ac:spMk id="3" creationId="{A6A33159-D030-2F82-A142-F75940728319}"/>
          </ac:spMkLst>
        </pc:spChg>
      </pc:sldChg>
      <pc:sldChg chg="modSp">
        <pc:chgData name="- Shaik Faiz Ahmed" userId="S::923092934@sfsu.edu::05187c56-1bcc-4f95-9ca6-874223b93ef3" providerId="AD" clId="Web-{48CC7F74-09A8-E9E9-8F0A-20041F0D976B}" dt="2024-12-14T09:23:11.926" v="454" actId="20577"/>
        <pc:sldMkLst>
          <pc:docMk/>
          <pc:sldMk cId="3757868428" sldId="298"/>
        </pc:sldMkLst>
        <pc:spChg chg="mod">
          <ac:chgData name="- Shaik Faiz Ahmed" userId="S::923092934@sfsu.edu::05187c56-1bcc-4f95-9ca6-874223b93ef3" providerId="AD" clId="Web-{48CC7F74-09A8-E9E9-8F0A-20041F0D976B}" dt="2024-12-14T09:23:02.848" v="451" actId="20577"/>
          <ac:spMkLst>
            <pc:docMk/>
            <pc:sldMk cId="3757868428" sldId="298"/>
            <ac:spMk id="2" creationId="{9635F5E3-2B1C-7C0A-8581-67A9052D13AA}"/>
          </ac:spMkLst>
        </pc:spChg>
        <pc:spChg chg="mod">
          <ac:chgData name="- Shaik Faiz Ahmed" userId="S::923092934@sfsu.edu::05187c56-1bcc-4f95-9ca6-874223b93ef3" providerId="AD" clId="Web-{48CC7F74-09A8-E9E9-8F0A-20041F0D976B}" dt="2024-12-14T09:23:11.926" v="454" actId="20577"/>
          <ac:spMkLst>
            <pc:docMk/>
            <pc:sldMk cId="3757868428" sldId="298"/>
            <ac:spMk id="3" creationId="{A6A33159-D030-2F82-A142-F75940728319}"/>
          </ac:spMkLst>
        </pc:spChg>
      </pc:sldChg>
      <pc:sldChg chg="modSp">
        <pc:chgData name="- Shaik Faiz Ahmed" userId="S::923092934@sfsu.edu::05187c56-1bcc-4f95-9ca6-874223b93ef3" providerId="AD" clId="Web-{48CC7F74-09A8-E9E9-8F0A-20041F0D976B}" dt="2024-12-14T09:23:24.599" v="456" actId="20577"/>
        <pc:sldMkLst>
          <pc:docMk/>
          <pc:sldMk cId="4060531924" sldId="299"/>
        </pc:sldMkLst>
        <pc:spChg chg="mod">
          <ac:chgData name="- Shaik Faiz Ahmed" userId="S::923092934@sfsu.edu::05187c56-1bcc-4f95-9ca6-874223b93ef3" providerId="AD" clId="Web-{48CC7F74-09A8-E9E9-8F0A-20041F0D976B}" dt="2024-12-14T09:23:24.599" v="456" actId="20577"/>
          <ac:spMkLst>
            <pc:docMk/>
            <pc:sldMk cId="4060531924" sldId="299"/>
            <ac:spMk id="8" creationId="{86613063-168A-02B8-4326-BB842F3B83E2}"/>
          </ac:spMkLst>
        </pc:spChg>
      </pc:sldChg>
      <pc:sldChg chg="modSp">
        <pc:chgData name="- Shaik Faiz Ahmed" userId="S::923092934@sfsu.edu::05187c56-1bcc-4f95-9ca6-874223b93ef3" providerId="AD" clId="Web-{48CC7F74-09A8-E9E9-8F0A-20041F0D976B}" dt="2024-12-14T07:26:53.652" v="46" actId="1076"/>
        <pc:sldMkLst>
          <pc:docMk/>
          <pc:sldMk cId="945588573" sldId="300"/>
        </pc:sldMkLst>
        <pc:spChg chg="mod">
          <ac:chgData name="- Shaik Faiz Ahmed" userId="S::923092934@sfsu.edu::05187c56-1bcc-4f95-9ca6-874223b93ef3" providerId="AD" clId="Web-{48CC7F74-09A8-E9E9-8F0A-20041F0D976B}" dt="2024-12-14T07:26:50.558" v="45" actId="20577"/>
          <ac:spMkLst>
            <pc:docMk/>
            <pc:sldMk cId="945588573" sldId="300"/>
            <ac:spMk id="2" creationId="{954ABE40-AA00-F366-A36A-B3F1AADBF025}"/>
          </ac:spMkLst>
        </pc:spChg>
        <pc:spChg chg="mod">
          <ac:chgData name="- Shaik Faiz Ahmed" userId="S::923092934@sfsu.edu::05187c56-1bcc-4f95-9ca6-874223b93ef3" providerId="AD" clId="Web-{48CC7F74-09A8-E9E9-8F0A-20041F0D976B}" dt="2024-12-14T07:26:53.652" v="46" actId="1076"/>
          <ac:spMkLst>
            <pc:docMk/>
            <pc:sldMk cId="945588573" sldId="300"/>
            <ac:spMk id="15" creationId="{9C373000-EEA1-D16F-189A-338FFDA2E708}"/>
          </ac:spMkLst>
        </pc:spChg>
      </pc:sldChg>
      <pc:sldChg chg="modSp del ord">
        <pc:chgData name="- Shaik Faiz Ahmed" userId="S::923092934@sfsu.edu::05187c56-1bcc-4f95-9ca6-874223b93ef3" providerId="AD" clId="Web-{48CC7F74-09A8-E9E9-8F0A-20041F0D976B}" dt="2024-12-14T09:10:16.797" v="399"/>
        <pc:sldMkLst>
          <pc:docMk/>
          <pc:sldMk cId="3345973122" sldId="301"/>
        </pc:sldMkLst>
        <pc:spChg chg="mod">
          <ac:chgData name="- Shaik Faiz Ahmed" userId="S::923092934@sfsu.edu::05187c56-1bcc-4f95-9ca6-874223b93ef3" providerId="AD" clId="Web-{48CC7F74-09A8-E9E9-8F0A-20041F0D976B}" dt="2024-12-14T07:26:36.573" v="39" actId="20577"/>
          <ac:spMkLst>
            <pc:docMk/>
            <pc:sldMk cId="3345973122" sldId="301"/>
            <ac:spMk id="2" creationId="{954ABE40-AA00-F366-A36A-B3F1AADBF025}"/>
          </ac:spMkLst>
        </pc:spChg>
        <pc:spChg chg="mod">
          <ac:chgData name="- Shaik Faiz Ahmed" userId="S::923092934@sfsu.edu::05187c56-1bcc-4f95-9ca6-874223b93ef3" providerId="AD" clId="Web-{48CC7F74-09A8-E9E9-8F0A-20041F0D976B}" dt="2024-12-14T07:28:37.815" v="50" actId="20577"/>
          <ac:spMkLst>
            <pc:docMk/>
            <pc:sldMk cId="3345973122" sldId="301"/>
            <ac:spMk id="3" creationId="{B886FA04-D4CE-78C4-23D9-9EEC8F84457F}"/>
          </ac:spMkLst>
        </pc:spChg>
        <pc:spChg chg="mod">
          <ac:chgData name="- Shaik Faiz Ahmed" userId="S::923092934@sfsu.edu::05187c56-1bcc-4f95-9ca6-874223b93ef3" providerId="AD" clId="Web-{48CC7F74-09A8-E9E9-8F0A-20041F0D976B}" dt="2024-12-14T07:26:38.370" v="40" actId="1076"/>
          <ac:spMkLst>
            <pc:docMk/>
            <pc:sldMk cId="3345973122" sldId="301"/>
            <ac:spMk id="15" creationId="{9C373000-EEA1-D16F-189A-338FFDA2E708}"/>
          </ac:spMkLst>
        </pc:spChg>
      </pc:sldChg>
      <pc:sldChg chg="addSp delSp modSp del">
        <pc:chgData name="- Shaik Faiz Ahmed" userId="S::923092934@sfsu.edu::05187c56-1bcc-4f95-9ca6-874223b93ef3" providerId="AD" clId="Web-{48CC7F74-09A8-E9E9-8F0A-20041F0D976B}" dt="2024-12-14T08:40:15.925" v="288"/>
        <pc:sldMkLst>
          <pc:docMk/>
          <pc:sldMk cId="3445655737" sldId="303"/>
        </pc:sldMkLst>
        <pc:spChg chg="mod">
          <ac:chgData name="- Shaik Faiz Ahmed" userId="S::923092934@sfsu.edu::05187c56-1bcc-4f95-9ca6-874223b93ef3" providerId="AD" clId="Web-{48CC7F74-09A8-E9E9-8F0A-20041F0D976B}" dt="2024-12-14T08:07:08.844" v="155" actId="1076"/>
          <ac:spMkLst>
            <pc:docMk/>
            <pc:sldMk cId="3445655737" sldId="303"/>
            <ac:spMk id="3" creationId="{B886FA04-D4CE-78C4-23D9-9EEC8F84457F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02:21.031" v="127"/>
          <ac:spMkLst>
            <pc:docMk/>
            <pc:sldMk cId="3445655737" sldId="303"/>
            <ac:spMk id="6" creationId="{5EA3A61C-4D20-2B0C-D338-19F1E10A5D19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02:29.016" v="129"/>
          <ac:spMkLst>
            <pc:docMk/>
            <pc:sldMk cId="3445655737" sldId="303"/>
            <ac:spMk id="10" creationId="{BD1825F5-96E7-8D4B-BD5D-BD343FB53EFD}"/>
          </ac:spMkLst>
        </pc:spChg>
        <pc:picChg chg="add del mod ord">
          <ac:chgData name="- Shaik Faiz Ahmed" userId="S::923092934@sfsu.edu::05187c56-1bcc-4f95-9ca6-874223b93ef3" providerId="AD" clId="Web-{48CC7F74-09A8-E9E9-8F0A-20041F0D976B}" dt="2024-12-14T08:02:13.906" v="126"/>
          <ac:picMkLst>
            <pc:docMk/>
            <pc:sldMk cId="3445655737" sldId="303"/>
            <ac:picMk id="7" creationId="{C029FE46-CD2B-B50A-9719-667567E9B6FE}"/>
          </ac:picMkLst>
        </pc:picChg>
        <pc:picChg chg="add del mod ord">
          <ac:chgData name="- Shaik Faiz Ahmed" userId="S::923092934@sfsu.edu::05187c56-1bcc-4f95-9ca6-874223b93ef3" providerId="AD" clId="Web-{48CC7F74-09A8-E9E9-8F0A-20041F0D976B}" dt="2024-12-14T08:02:27.781" v="128"/>
          <ac:picMkLst>
            <pc:docMk/>
            <pc:sldMk cId="3445655737" sldId="303"/>
            <ac:picMk id="8" creationId="{79629386-D7A6-840B-5839-7BE454D6E1FC}"/>
          </ac:picMkLst>
        </pc:picChg>
        <pc:picChg chg="add del mod">
          <ac:chgData name="- Shaik Faiz Ahmed" userId="S::923092934@sfsu.edu::05187c56-1bcc-4f95-9ca6-874223b93ef3" providerId="AD" clId="Web-{48CC7F74-09A8-E9E9-8F0A-20041F0D976B}" dt="2024-12-14T08:03:38.035" v="143"/>
          <ac:picMkLst>
            <pc:docMk/>
            <pc:sldMk cId="3445655737" sldId="303"/>
            <ac:picMk id="11" creationId="{8CA53AD5-009C-F2F6-AD72-D4DCD4AD5BFC}"/>
          </ac:picMkLst>
        </pc:picChg>
        <pc:picChg chg="add mod">
          <ac:chgData name="- Shaik Faiz Ahmed" userId="S::923092934@sfsu.edu::05187c56-1bcc-4f95-9ca6-874223b93ef3" providerId="AD" clId="Web-{48CC7F74-09A8-E9E9-8F0A-20041F0D976B}" dt="2024-12-14T08:07:13.516" v="156" actId="14100"/>
          <ac:picMkLst>
            <pc:docMk/>
            <pc:sldMk cId="3445655737" sldId="303"/>
            <ac:picMk id="12" creationId="{C3FE9514-0395-17BC-853D-B9D36EC84774}"/>
          </ac:picMkLst>
        </pc:picChg>
        <pc:picChg chg="del">
          <ac:chgData name="- Shaik Faiz Ahmed" userId="S::923092934@sfsu.edu::05187c56-1bcc-4f95-9ca6-874223b93ef3" providerId="AD" clId="Web-{48CC7F74-09A8-E9E9-8F0A-20041F0D976B}" dt="2024-12-14T07:48:07.452" v="115"/>
          <ac:picMkLst>
            <pc:docMk/>
            <pc:sldMk cId="3445655737" sldId="303"/>
            <ac:picMk id="91" creationId="{BC622EA4-CCB7-907A-0126-D0A68A5DC780}"/>
          </ac:picMkLst>
        </pc:picChg>
      </pc:sldChg>
      <pc:sldChg chg="new del">
        <pc:chgData name="- Shaik Faiz Ahmed" userId="S::923092934@sfsu.edu::05187c56-1bcc-4f95-9ca6-874223b93ef3" providerId="AD" clId="Web-{48CC7F74-09A8-E9E9-8F0A-20041F0D976B}" dt="2024-12-14T07:40:47.849" v="72"/>
        <pc:sldMkLst>
          <pc:docMk/>
          <pc:sldMk cId="3685468037" sldId="304"/>
        </pc:sldMkLst>
      </pc:sldChg>
      <pc:sldChg chg="addSp delSp modSp new del mod ord modClrScheme chgLayout">
        <pc:chgData name="- Shaik Faiz Ahmed" userId="S::923092934@sfsu.edu::05187c56-1bcc-4f95-9ca6-874223b93ef3" providerId="AD" clId="Web-{48CC7F74-09A8-E9E9-8F0A-20041F0D976B}" dt="2024-12-14T07:41:08.819" v="73"/>
        <pc:sldMkLst>
          <pc:docMk/>
          <pc:sldMk cId="1773974710" sldId="305"/>
        </pc:sldMkLst>
        <pc:spChg chg="del">
          <ac:chgData name="- Shaik Faiz Ahmed" userId="S::923092934@sfsu.edu::05187c56-1bcc-4f95-9ca6-874223b93ef3" providerId="AD" clId="Web-{48CC7F74-09A8-E9E9-8F0A-20041F0D976B}" dt="2024-12-14T07:34:55.899" v="59"/>
          <ac:spMkLst>
            <pc:docMk/>
            <pc:sldMk cId="1773974710" sldId="305"/>
            <ac:spMk id="2" creationId="{1E998AEA-0D8D-9A56-A055-6472ECF93CE6}"/>
          </ac:spMkLst>
        </pc:spChg>
        <pc:spChg chg="add del">
          <ac:chgData name="- Shaik Faiz Ahmed" userId="S::923092934@sfsu.edu::05187c56-1bcc-4f95-9ca6-874223b93ef3" providerId="AD" clId="Web-{48CC7F74-09A8-E9E9-8F0A-20041F0D976B}" dt="2024-12-14T07:34:54.665" v="58"/>
          <ac:spMkLst>
            <pc:docMk/>
            <pc:sldMk cId="1773974710" sldId="305"/>
            <ac:spMk id="3" creationId="{D8055F06-AFDD-28C1-9FA5-B813248177B3}"/>
          </ac:spMkLst>
        </pc:spChg>
        <pc:spChg chg="del">
          <ac:chgData name="- Shaik Faiz Ahmed" userId="S::923092934@sfsu.edu::05187c56-1bcc-4f95-9ca6-874223b93ef3" providerId="AD" clId="Web-{48CC7F74-09A8-E9E9-8F0A-20041F0D976B}" dt="2024-12-14T07:34:57.727" v="60"/>
          <ac:spMkLst>
            <pc:docMk/>
            <pc:sldMk cId="1773974710" sldId="305"/>
            <ac:spMk id="4" creationId="{0FA8DABC-18EC-8400-5754-68BAEE186DBA}"/>
          </ac:spMkLst>
        </pc:spChg>
        <pc:picChg chg="add del mod ord">
          <ac:chgData name="- Shaik Faiz Ahmed" userId="S::923092934@sfsu.edu::05187c56-1bcc-4f95-9ca6-874223b93ef3" providerId="AD" clId="Web-{48CC7F74-09A8-E9E9-8F0A-20041F0D976B}" dt="2024-12-14T07:34:47.867" v="55"/>
          <ac:picMkLst>
            <pc:docMk/>
            <pc:sldMk cId="1773974710" sldId="305"/>
            <ac:picMk id="5" creationId="{59909751-44E3-A415-C1D6-30EA18D93DD2}"/>
          </ac:picMkLst>
        </pc:picChg>
        <pc:picChg chg="add del mod ord">
          <ac:chgData name="- Shaik Faiz Ahmed" userId="S::923092934@sfsu.edu::05187c56-1bcc-4f95-9ca6-874223b93ef3" providerId="AD" clId="Web-{48CC7F74-09A8-E9E9-8F0A-20041F0D976B}" dt="2024-12-14T07:34:50.867" v="57"/>
          <ac:picMkLst>
            <pc:docMk/>
            <pc:sldMk cId="1773974710" sldId="305"/>
            <ac:picMk id="6" creationId="{52922858-ADD3-0C20-44C1-34130C541670}"/>
          </ac:picMkLst>
        </pc:picChg>
        <pc:picChg chg="add del mod">
          <ac:chgData name="- Shaik Faiz Ahmed" userId="S::923092934@sfsu.edu::05187c56-1bcc-4f95-9ca6-874223b93ef3" providerId="AD" clId="Web-{48CC7F74-09A8-E9E9-8F0A-20041F0D976B}" dt="2024-12-14T07:35:31.338" v="68"/>
          <ac:picMkLst>
            <pc:docMk/>
            <pc:sldMk cId="1773974710" sldId="305"/>
            <ac:picMk id="7" creationId="{9CB6B8A0-24E2-9EEB-72E8-6C27953FC66B}"/>
          </ac:picMkLst>
        </pc:picChg>
        <pc:picChg chg="add mod">
          <ac:chgData name="- Shaik Faiz Ahmed" userId="S::923092934@sfsu.edu::05187c56-1bcc-4f95-9ca6-874223b93ef3" providerId="AD" clId="Web-{48CC7F74-09A8-E9E9-8F0A-20041F0D976B}" dt="2024-12-14T07:35:50.121" v="70"/>
          <ac:picMkLst>
            <pc:docMk/>
            <pc:sldMk cId="1773974710" sldId="305"/>
            <ac:picMk id="8" creationId="{A2955F9C-31CE-AFBB-CABF-6EECF21C2EDB}"/>
          </ac:picMkLst>
        </pc:picChg>
      </pc:sldChg>
      <pc:sldChg chg="addSp delSp modSp mod modClrScheme chgLayout">
        <pc:chgData name="- Shaik Faiz Ahmed" userId="S::923092934@sfsu.edu::05187c56-1bcc-4f95-9ca6-874223b93ef3" providerId="AD" clId="Web-{48CC7F74-09A8-E9E9-8F0A-20041F0D976B}" dt="2024-12-14T08:12:43.379" v="175" actId="1076"/>
        <pc:sldMkLst>
          <pc:docMk/>
          <pc:sldMk cId="700137539" sldId="306"/>
        </pc:sldMkLst>
        <pc:spChg chg="mod">
          <ac:chgData name="- Shaik Faiz Ahmed" userId="S::923092934@sfsu.edu::05187c56-1bcc-4f95-9ca6-874223b93ef3" providerId="AD" clId="Web-{48CC7F74-09A8-E9E9-8F0A-20041F0D976B}" dt="2024-12-14T08:10:57.326" v="172"/>
          <ac:spMkLst>
            <pc:docMk/>
            <pc:sldMk cId="700137539" sldId="306"/>
            <ac:spMk id="2" creationId="{9635F5E3-2B1C-7C0A-8581-67A9052D13AA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09:34.759" v="162"/>
          <ac:spMkLst>
            <pc:docMk/>
            <pc:sldMk cId="700137539" sldId="306"/>
            <ac:spMk id="6" creationId="{9034A84E-7C1F-03BF-0DB1-7576EE78A98E}"/>
          </ac:spMkLst>
        </pc:spChg>
        <pc:spChg chg="mod">
          <ac:chgData name="- Shaik Faiz Ahmed" userId="S::923092934@sfsu.edu::05187c56-1bcc-4f95-9ca6-874223b93ef3" providerId="AD" clId="Web-{48CC7F74-09A8-E9E9-8F0A-20041F0D976B}" dt="2024-12-14T08:10:57.326" v="172"/>
          <ac:spMkLst>
            <pc:docMk/>
            <pc:sldMk cId="700137539" sldId="306"/>
            <ac:spMk id="9" creationId="{4D94EF29-D17E-F497-4B1F-046E4CC9A5B3}"/>
          </ac:spMkLst>
        </pc:spChg>
        <pc:graphicFrameChg chg="mod">
          <ac:chgData name="- Shaik Faiz Ahmed" userId="S::923092934@sfsu.edu::05187c56-1bcc-4f95-9ca6-874223b93ef3" providerId="AD" clId="Web-{48CC7F74-09A8-E9E9-8F0A-20041F0D976B}" dt="2024-12-14T08:12:43.379" v="175" actId="1076"/>
          <ac:graphicFrameMkLst>
            <pc:docMk/>
            <pc:sldMk cId="700137539" sldId="306"/>
            <ac:graphicFrameMk id="13" creationId="{1E678E0F-D62A-BF09-66EB-CA4A21C2D72B}"/>
          </ac:graphicFrameMkLst>
        </pc:graphicFrameChg>
        <pc:picChg chg="add del mod ord">
          <ac:chgData name="- Shaik Faiz Ahmed" userId="S::923092934@sfsu.edu::05187c56-1bcc-4f95-9ca6-874223b93ef3" providerId="AD" clId="Web-{48CC7F74-09A8-E9E9-8F0A-20041F0D976B}" dt="2024-12-14T08:09:19.383" v="159"/>
          <ac:picMkLst>
            <pc:docMk/>
            <pc:sldMk cId="700137539" sldId="306"/>
            <ac:picMk id="8" creationId="{B8A5D317-2C0E-0418-09B6-9240AEA3B471}"/>
          </ac:picMkLst>
        </pc:picChg>
        <pc:picChg chg="add del mod ord">
          <ac:chgData name="- Shaik Faiz Ahmed" userId="S::923092934@sfsu.edu::05187c56-1bcc-4f95-9ca6-874223b93ef3" providerId="AD" clId="Web-{48CC7F74-09A8-E9E9-8F0A-20041F0D976B}" dt="2024-12-14T08:09:32.352" v="161"/>
          <ac:picMkLst>
            <pc:docMk/>
            <pc:sldMk cId="700137539" sldId="306"/>
            <ac:picMk id="10" creationId="{39848A86-C03A-C3CA-2032-707CAA840627}"/>
          </ac:picMkLst>
        </pc:picChg>
        <pc:picChg chg="add del mod">
          <ac:chgData name="- Shaik Faiz Ahmed" userId="S::923092934@sfsu.edu::05187c56-1bcc-4f95-9ca6-874223b93ef3" providerId="AD" clId="Web-{48CC7F74-09A8-E9E9-8F0A-20041F0D976B}" dt="2024-12-14T08:09:45.494" v="168"/>
          <ac:picMkLst>
            <pc:docMk/>
            <pc:sldMk cId="700137539" sldId="306"/>
            <ac:picMk id="11" creationId="{7AAC53D7-06E3-524B-8AA3-34DC19DD58BC}"/>
          </ac:picMkLst>
        </pc:picChg>
        <pc:picChg chg="add del">
          <ac:chgData name="- Shaik Faiz Ahmed" userId="S::923092934@sfsu.edu::05187c56-1bcc-4f95-9ca6-874223b93ef3" providerId="AD" clId="Web-{48CC7F74-09A8-E9E9-8F0A-20041F0D976B}" dt="2024-12-14T08:10:57.326" v="172"/>
          <ac:picMkLst>
            <pc:docMk/>
            <pc:sldMk cId="700137539" sldId="306"/>
            <ac:picMk id="12" creationId="{B353007D-2F71-760A-E6B5-6F117D7955CD}"/>
          </ac:picMkLst>
        </pc:picChg>
        <pc:picChg chg="del">
          <ac:chgData name="- Shaik Faiz Ahmed" userId="S::923092934@sfsu.edu::05187c56-1bcc-4f95-9ca6-874223b93ef3" providerId="AD" clId="Web-{48CC7F74-09A8-E9E9-8F0A-20041F0D976B}" dt="2024-12-14T08:07:16.766" v="157"/>
          <ac:picMkLst>
            <pc:docMk/>
            <pc:sldMk cId="700137539" sldId="306"/>
            <ac:picMk id="20" creationId="{59669B42-CC26-1A2A-1FE7-526E425D0191}"/>
          </ac:picMkLst>
        </pc:picChg>
      </pc:sldChg>
      <pc:sldChg chg="addSp delSp modSp add mod replId modClrScheme chgLayout">
        <pc:chgData name="- Shaik Faiz Ahmed" userId="S::923092934@sfsu.edu::05187c56-1bcc-4f95-9ca6-874223b93ef3" providerId="AD" clId="Web-{48CC7F74-09A8-E9E9-8F0A-20041F0D976B}" dt="2024-12-14T08:10:29.574" v="170"/>
        <pc:sldMkLst>
          <pc:docMk/>
          <pc:sldMk cId="1934305966" sldId="307"/>
        </pc:sldMkLst>
        <pc:spChg chg="mod">
          <ac:chgData name="- Shaik Faiz Ahmed" userId="S::923092934@sfsu.edu::05187c56-1bcc-4f95-9ca6-874223b93ef3" providerId="AD" clId="Web-{48CC7F74-09A8-E9E9-8F0A-20041F0D976B}" dt="2024-12-14T08:10:29.574" v="170"/>
          <ac:spMkLst>
            <pc:docMk/>
            <pc:sldMk cId="1934305966" sldId="307"/>
            <ac:spMk id="2" creationId="{9635F5E3-2B1C-7C0A-8581-67A9052D13AA}"/>
          </ac:spMkLst>
        </pc:spChg>
        <pc:spChg chg="del">
          <ac:chgData name="- Shaik Faiz Ahmed" userId="S::923092934@sfsu.edu::05187c56-1bcc-4f95-9ca6-874223b93ef3" providerId="AD" clId="Web-{48CC7F74-09A8-E9E9-8F0A-20041F0D976B}" dt="2024-12-14T08:10:29.574" v="170"/>
          <ac:spMkLst>
            <pc:docMk/>
            <pc:sldMk cId="1934305966" sldId="307"/>
            <ac:spMk id="9" creationId="{4D94EF29-D17E-F497-4B1F-046E4CC9A5B3}"/>
          </ac:spMkLst>
        </pc:spChg>
        <pc:graphicFrameChg chg="add">
          <ac:chgData name="- Shaik Faiz Ahmed" userId="S::923092934@sfsu.edu::05187c56-1bcc-4f95-9ca6-874223b93ef3" providerId="AD" clId="Web-{48CC7F74-09A8-E9E9-8F0A-20041F0D976B}" dt="2024-12-14T08:10:29.574" v="170"/>
          <ac:graphicFrameMkLst>
            <pc:docMk/>
            <pc:sldMk cId="1934305966" sldId="307"/>
            <ac:graphicFrameMk id="11" creationId="{9C0115B1-FDC5-94AB-AB47-F7CF666B2523}"/>
          </ac:graphicFrameMkLst>
        </pc:graphicFrameChg>
      </pc:sldChg>
      <pc:sldChg chg="modSp">
        <pc:chgData name="- Shaik Faiz Ahmed" userId="S::923092934@sfsu.edu::05187c56-1bcc-4f95-9ca6-874223b93ef3" providerId="AD" clId="Web-{48CC7F74-09A8-E9E9-8F0A-20041F0D976B}" dt="2024-12-14T09:09:14.169" v="390" actId="20577"/>
        <pc:sldMkLst>
          <pc:docMk/>
          <pc:sldMk cId="3509456118" sldId="307"/>
        </pc:sldMkLst>
        <pc:spChg chg="mod">
          <ac:chgData name="- Shaik Faiz Ahmed" userId="S::923092934@sfsu.edu::05187c56-1bcc-4f95-9ca6-874223b93ef3" providerId="AD" clId="Web-{48CC7F74-09A8-E9E9-8F0A-20041F0D976B}" dt="2024-12-14T09:09:14.169" v="390" actId="20577"/>
          <ac:spMkLst>
            <pc:docMk/>
            <pc:sldMk cId="3509456118" sldId="307"/>
            <ac:spMk id="6" creationId="{77A25265-11D2-DBE9-551D-29B13CAB6842}"/>
          </ac:spMkLst>
        </pc:spChg>
        <pc:spChg chg="mod">
          <ac:chgData name="- Shaik Faiz Ahmed" userId="S::923092934@sfsu.edu::05187c56-1bcc-4f95-9ca6-874223b93ef3" providerId="AD" clId="Web-{48CC7F74-09A8-E9E9-8F0A-20041F0D976B}" dt="2024-12-14T09:09:07.903" v="387" actId="20577"/>
          <ac:spMkLst>
            <pc:docMk/>
            <pc:sldMk cId="3509456118" sldId="307"/>
            <ac:spMk id="7" creationId="{F0C1A9AA-4475-0F91-2DE5-60F7860DDFF7}"/>
          </ac:spMkLst>
        </pc:spChg>
      </pc:sldChg>
      <pc:sldChg chg="add del replId">
        <pc:chgData name="- Shaik Faiz Ahmed" userId="S::923092934@sfsu.edu::05187c56-1bcc-4f95-9ca6-874223b93ef3" providerId="AD" clId="Web-{48CC7F74-09A8-E9E9-8F0A-20041F0D976B}" dt="2024-12-14T08:27:43.211" v="185"/>
        <pc:sldMkLst>
          <pc:docMk/>
          <pc:sldMk cId="691542026" sldId="308"/>
        </pc:sldMkLst>
      </pc:sldChg>
      <pc:sldChg chg="addSp delSp modSp add mod replId modClrScheme chgLayout">
        <pc:chgData name="- Shaik Faiz Ahmed" userId="S::923092934@sfsu.edu::05187c56-1bcc-4f95-9ca6-874223b93ef3" providerId="AD" clId="Web-{48CC7F74-09A8-E9E9-8F0A-20041F0D976B}" dt="2024-12-14T08:11:31.671" v="174"/>
        <pc:sldMkLst>
          <pc:docMk/>
          <pc:sldMk cId="2873399856" sldId="308"/>
        </pc:sldMkLst>
        <pc:spChg chg="mod">
          <ac:chgData name="- Shaik Faiz Ahmed" userId="S::923092934@sfsu.edu::05187c56-1bcc-4f95-9ca6-874223b93ef3" providerId="AD" clId="Web-{48CC7F74-09A8-E9E9-8F0A-20041F0D976B}" dt="2024-12-14T08:11:31.671" v="174"/>
          <ac:spMkLst>
            <pc:docMk/>
            <pc:sldMk cId="2873399856" sldId="308"/>
            <ac:spMk id="2" creationId="{9635F5E3-2B1C-7C0A-8581-67A9052D13AA}"/>
          </ac:spMkLst>
        </pc:spChg>
        <pc:spChg chg="del">
          <ac:chgData name="- Shaik Faiz Ahmed" userId="S::923092934@sfsu.edu::05187c56-1bcc-4f95-9ca6-874223b93ef3" providerId="AD" clId="Web-{48CC7F74-09A8-E9E9-8F0A-20041F0D976B}" dt="2024-12-14T08:11:31.671" v="174"/>
          <ac:spMkLst>
            <pc:docMk/>
            <pc:sldMk cId="2873399856" sldId="308"/>
            <ac:spMk id="9" creationId="{4D94EF29-D17E-F497-4B1F-046E4CC9A5B3}"/>
          </ac:spMkLst>
        </pc:spChg>
        <pc:spChg chg="add mod">
          <ac:chgData name="- Shaik Faiz Ahmed" userId="S::923092934@sfsu.edu::05187c56-1bcc-4f95-9ca6-874223b93ef3" providerId="AD" clId="Web-{48CC7F74-09A8-E9E9-8F0A-20041F0D976B}" dt="2024-12-14T08:11:31.671" v="174"/>
          <ac:spMkLst>
            <pc:docMk/>
            <pc:sldMk cId="2873399856" sldId="308"/>
            <ac:spMk id="15" creationId="{1D5FC563-A504-C421-63D5-B372D3ADFDE3}"/>
          </ac:spMkLst>
        </pc:spChg>
        <pc:graphicFrameChg chg="add">
          <ac:chgData name="- Shaik Faiz Ahmed" userId="S::923092934@sfsu.edu::05187c56-1bcc-4f95-9ca6-874223b93ef3" providerId="AD" clId="Web-{48CC7F74-09A8-E9E9-8F0A-20041F0D976B}" dt="2024-12-14T08:11:31.671" v="174"/>
          <ac:graphicFrameMkLst>
            <pc:docMk/>
            <pc:sldMk cId="2873399856" sldId="308"/>
            <ac:graphicFrameMk id="11" creationId="{F245C393-7347-86C4-9149-C275644230AE}"/>
          </ac:graphicFrameMkLst>
        </pc:graphicFrameChg>
      </pc:sldChg>
      <pc:sldChg chg="addSp delSp modSp add mod replId modClrScheme chgLayout">
        <pc:chgData name="- Shaik Faiz Ahmed" userId="S::923092934@sfsu.edu::05187c56-1bcc-4f95-9ca6-874223b93ef3" providerId="AD" clId="Web-{48CC7F74-09A8-E9E9-8F0A-20041F0D976B}" dt="2024-12-14T08:34:20.264" v="227"/>
        <pc:sldMkLst>
          <pc:docMk/>
          <pc:sldMk cId="1751455506" sldId="309"/>
        </pc:sldMkLst>
        <pc:spChg chg="mod">
          <ac:chgData name="- Shaik Faiz Ahmed" userId="S::923092934@sfsu.edu::05187c56-1bcc-4f95-9ca6-874223b93ef3" providerId="AD" clId="Web-{48CC7F74-09A8-E9E9-8F0A-20041F0D976B}" dt="2024-12-14T08:27:26.647" v="184"/>
          <ac:spMkLst>
            <pc:docMk/>
            <pc:sldMk cId="1751455506" sldId="309"/>
            <ac:spMk id="2" creationId="{47A9874B-BCA9-8420-1595-EDD1865A099A}"/>
          </ac:spMkLst>
        </pc:spChg>
        <pc:spChg chg="add del">
          <ac:chgData name="- Shaik Faiz Ahmed" userId="S::923092934@sfsu.edu::05187c56-1bcc-4f95-9ca6-874223b93ef3" providerId="AD" clId="Web-{48CC7F74-09A8-E9E9-8F0A-20041F0D976B}" dt="2024-12-14T08:27:26.647" v="184"/>
          <ac:spMkLst>
            <pc:docMk/>
            <pc:sldMk cId="1751455506" sldId="309"/>
            <ac:spMk id="3" creationId="{68A5FD2B-E3E5-1C2B-0151-21F216B14A33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27:26.600" v="183"/>
          <ac:spMkLst>
            <pc:docMk/>
            <pc:sldMk cId="1751455506" sldId="309"/>
            <ac:spMk id="11" creationId="{FD6F9E39-4213-C1CC-83D7-F6831C2811D8}"/>
          </ac:spMkLst>
        </pc:spChg>
        <pc:spChg chg="add">
          <ac:chgData name="- Shaik Faiz Ahmed" userId="S::923092934@sfsu.edu::05187c56-1bcc-4f95-9ca6-874223b93ef3" providerId="AD" clId="Web-{48CC7F74-09A8-E9E9-8F0A-20041F0D976B}" dt="2024-12-14T08:34:20.264" v="227"/>
          <ac:spMkLst>
            <pc:docMk/>
            <pc:sldMk cId="1751455506" sldId="309"/>
            <ac:spMk id="72" creationId="{A336FEA9-C85A-3569-16F0-5ECBABBE0BEC}"/>
          </ac:spMkLst>
        </pc:spChg>
        <pc:spChg chg="add del">
          <ac:chgData name="- Shaik Faiz Ahmed" userId="S::923092934@sfsu.edu::05187c56-1bcc-4f95-9ca6-874223b93ef3" providerId="AD" clId="Web-{48CC7F74-09A8-E9E9-8F0A-20041F0D976B}" dt="2024-12-14T08:34:18.780" v="226"/>
          <ac:spMkLst>
            <pc:docMk/>
            <pc:sldMk cId="1751455506" sldId="309"/>
            <ac:spMk id="77" creationId="{A336FEA9-C85A-3569-16F0-5ECBABBE0BEC}"/>
          </ac:spMkLst>
        </pc:spChg>
        <pc:graphicFrameChg chg="add del mod">
          <ac:chgData name="- Shaik Faiz Ahmed" userId="S::923092934@sfsu.edu::05187c56-1bcc-4f95-9ca6-874223b93ef3" providerId="AD" clId="Web-{48CC7F74-09A8-E9E9-8F0A-20041F0D976B}" dt="2024-12-14T08:27:26.600" v="183"/>
          <ac:graphicFrameMkLst>
            <pc:docMk/>
            <pc:sldMk cId="1751455506" sldId="309"/>
            <ac:graphicFrameMk id="7" creationId="{BFBBCDF5-AC2F-5EE6-02A0-BB749CFC8689}"/>
          </ac:graphicFrameMkLst>
        </pc:graphicFrameChg>
        <pc:graphicFrameChg chg="add mod">
          <ac:chgData name="- Shaik Faiz Ahmed" userId="S::923092934@sfsu.edu::05187c56-1bcc-4f95-9ca6-874223b93ef3" providerId="AD" clId="Web-{48CC7F74-09A8-E9E9-8F0A-20041F0D976B}" dt="2024-12-14T08:27:26.647" v="184"/>
          <ac:graphicFrameMkLst>
            <pc:docMk/>
            <pc:sldMk cId="1751455506" sldId="309"/>
            <ac:graphicFrameMk id="13" creationId="{95D4830D-56A1-4B84-59FD-AA20C3C03C98}"/>
          </ac:graphicFrameMkLst>
        </pc:graphicFrameChg>
      </pc:sldChg>
      <pc:sldChg chg="addSp delSp modSp new add del">
        <pc:chgData name="- Shaik Faiz Ahmed" userId="S::923092934@sfsu.edu::05187c56-1bcc-4f95-9ca6-874223b93ef3" providerId="AD" clId="Web-{48CC7F74-09A8-E9E9-8F0A-20041F0D976B}" dt="2024-12-14T09:10:25.267" v="401"/>
        <pc:sldMkLst>
          <pc:docMk/>
          <pc:sldMk cId="2084103733" sldId="310"/>
        </pc:sldMkLst>
        <pc:spChg chg="del">
          <ac:chgData name="- Shaik Faiz Ahmed" userId="S::923092934@sfsu.edu::05187c56-1bcc-4f95-9ca6-874223b93ef3" providerId="AD" clId="Web-{48CC7F74-09A8-E9E9-8F0A-20041F0D976B}" dt="2024-12-14T08:30:49.096" v="188"/>
          <ac:spMkLst>
            <pc:docMk/>
            <pc:sldMk cId="2084103733" sldId="310"/>
            <ac:spMk id="2" creationId="{DB06BCA2-0B96-90EC-FD42-35E45E7266BF}"/>
          </ac:spMkLst>
        </pc:spChg>
        <pc:spChg chg="del">
          <ac:chgData name="- Shaik Faiz Ahmed" userId="S::923092934@sfsu.edu::05187c56-1bcc-4f95-9ca6-874223b93ef3" providerId="AD" clId="Web-{48CC7F74-09A8-E9E9-8F0A-20041F0D976B}" dt="2024-12-14T08:30:51.409" v="189"/>
          <ac:spMkLst>
            <pc:docMk/>
            <pc:sldMk cId="2084103733" sldId="310"/>
            <ac:spMk id="3" creationId="{E2EA3236-0FBA-894E-1586-6B1CEEA8D83D}"/>
          </ac:spMkLst>
        </pc:spChg>
        <pc:spChg chg="del">
          <ac:chgData name="- Shaik Faiz Ahmed" userId="S::923092934@sfsu.edu::05187c56-1bcc-4f95-9ca6-874223b93ef3" providerId="AD" clId="Web-{48CC7F74-09A8-E9E9-8F0A-20041F0D976B}" dt="2024-12-14T08:30:47.690" v="187"/>
          <ac:spMkLst>
            <pc:docMk/>
            <pc:sldMk cId="2084103733" sldId="310"/>
            <ac:spMk id="4" creationId="{DEB47D4D-08DD-6226-02A0-0C71D6AE1ED8}"/>
          </ac:spMkLst>
        </pc:spChg>
        <pc:picChg chg="add mod">
          <ac:chgData name="- Shaik Faiz Ahmed" userId="S::923092934@sfsu.edu::05187c56-1bcc-4f95-9ca6-874223b93ef3" providerId="AD" clId="Web-{48CC7F74-09A8-E9E9-8F0A-20041F0D976B}" dt="2024-12-14T08:30:53.206" v="190"/>
          <ac:picMkLst>
            <pc:docMk/>
            <pc:sldMk cId="2084103733" sldId="310"/>
            <ac:picMk id="5" creationId="{E18BFE14-91D7-61B5-2F7B-CEA43A01B126}"/>
          </ac:picMkLst>
        </pc:picChg>
      </pc:sldChg>
      <pc:sldChg chg="addSp delSp modSp add del mod replId modClrScheme chgLayout">
        <pc:chgData name="- Shaik Faiz Ahmed" userId="S::923092934@sfsu.edu::05187c56-1bcc-4f95-9ca6-874223b93ef3" providerId="AD" clId="Web-{48CC7F74-09A8-E9E9-8F0A-20041F0D976B}" dt="2024-12-14T08:32:09.366" v="203"/>
        <pc:sldMkLst>
          <pc:docMk/>
          <pc:sldMk cId="102040213" sldId="311"/>
        </pc:sldMkLst>
        <pc:spChg chg="mod">
          <ac:chgData name="- Shaik Faiz Ahmed" userId="S::923092934@sfsu.edu::05187c56-1bcc-4f95-9ca6-874223b93ef3" providerId="AD" clId="Web-{48CC7F74-09A8-E9E9-8F0A-20041F0D976B}" dt="2024-12-14T08:32:01.663" v="202"/>
          <ac:spMkLst>
            <pc:docMk/>
            <pc:sldMk cId="102040213" sldId="311"/>
            <ac:spMk id="2" creationId="{314C27C8-165C-5513-DB4B-9D840097C545}"/>
          </ac:spMkLst>
        </pc:spChg>
        <pc:spChg chg="ord">
          <ac:chgData name="- Shaik Faiz Ahmed" userId="S::923092934@sfsu.edu::05187c56-1bcc-4f95-9ca6-874223b93ef3" providerId="AD" clId="Web-{48CC7F74-09A8-E9E9-8F0A-20041F0D976B}" dt="2024-12-14T08:32:01.663" v="202"/>
          <ac:spMkLst>
            <pc:docMk/>
            <pc:sldMk cId="102040213" sldId="311"/>
            <ac:spMk id="5" creationId="{C80227B8-A24C-8C29-034A-D7700B887685}"/>
          </ac:spMkLst>
        </pc:spChg>
        <pc:spChg chg="mod">
          <ac:chgData name="- Shaik Faiz Ahmed" userId="S::923092934@sfsu.edu::05187c56-1bcc-4f95-9ca6-874223b93ef3" providerId="AD" clId="Web-{48CC7F74-09A8-E9E9-8F0A-20041F0D976B}" dt="2024-12-14T08:32:01.663" v="202"/>
          <ac:spMkLst>
            <pc:docMk/>
            <pc:sldMk cId="102040213" sldId="311"/>
            <ac:spMk id="9" creationId="{95D720BA-2B53-AA89-CAB2-AF85C7739836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31:56.944" v="195"/>
          <ac:spMkLst>
            <pc:docMk/>
            <pc:sldMk cId="102040213" sldId="311"/>
            <ac:spMk id="14" creationId="{01878C6C-97D9-DA45-AB46-765D10343E81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31:58.866" v="197"/>
          <ac:spMkLst>
            <pc:docMk/>
            <pc:sldMk cId="102040213" sldId="311"/>
            <ac:spMk id="16" creationId="{56F2C670-99D8-DAFE-5263-345182EF636B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32:00.272" v="199"/>
          <ac:spMkLst>
            <pc:docMk/>
            <pc:sldMk cId="102040213" sldId="311"/>
            <ac:spMk id="18" creationId="{CEFADD89-656E-CF40-A4D1-698DA19D971C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32:01.663" v="201"/>
          <ac:spMkLst>
            <pc:docMk/>
            <pc:sldMk cId="102040213" sldId="311"/>
            <ac:spMk id="20" creationId="{29A586C1-AD59-1A1F-4355-E98B12549383}"/>
          </ac:spMkLst>
        </pc:spChg>
        <pc:spChg chg="add mod">
          <ac:chgData name="- Shaik Faiz Ahmed" userId="S::923092934@sfsu.edu::05187c56-1bcc-4f95-9ca6-874223b93ef3" providerId="AD" clId="Web-{48CC7F74-09A8-E9E9-8F0A-20041F0D976B}" dt="2024-12-14T08:32:01.663" v="202"/>
          <ac:spMkLst>
            <pc:docMk/>
            <pc:sldMk cId="102040213" sldId="311"/>
            <ac:spMk id="22" creationId="{17EEE7B1-5CBF-BAB2-8DF3-CDB6C63BF51A}"/>
          </ac:spMkLst>
        </pc:spChg>
        <pc:picChg chg="add del">
          <ac:chgData name="- Shaik Faiz Ahmed" userId="S::923092934@sfsu.edu::05187c56-1bcc-4f95-9ca6-874223b93ef3" providerId="AD" clId="Web-{48CC7F74-09A8-E9E9-8F0A-20041F0D976B}" dt="2024-12-14T08:31:55.631" v="193"/>
          <ac:picMkLst>
            <pc:docMk/>
            <pc:sldMk cId="102040213" sldId="311"/>
            <ac:picMk id="11" creationId="{D5151C59-3591-165D-202C-ABEECB1B8E35}"/>
          </ac:picMkLst>
        </pc:picChg>
      </pc:sldChg>
      <pc:sldChg chg="add replId">
        <pc:chgData name="- Shaik Faiz Ahmed" userId="S::923092934@sfsu.edu::05187c56-1bcc-4f95-9ca6-874223b93ef3" providerId="AD" clId="Web-{48CC7F74-09A8-E9E9-8F0A-20041F0D976B}" dt="2024-12-14T08:32:26.492" v="204"/>
        <pc:sldMkLst>
          <pc:docMk/>
          <pc:sldMk cId="343483416" sldId="311"/>
        </pc:sldMkLst>
      </pc:sldChg>
      <pc:sldChg chg="addSp delSp modSp add mod replId modClrScheme chgLayout">
        <pc:chgData name="- Shaik Faiz Ahmed" userId="S::923092934@sfsu.edu::05187c56-1bcc-4f95-9ca6-874223b93ef3" providerId="AD" clId="Web-{48CC7F74-09A8-E9E9-8F0A-20041F0D976B}" dt="2024-12-14T09:15:34.628" v="419" actId="20577"/>
        <pc:sldMkLst>
          <pc:docMk/>
          <pc:sldMk cId="832209301" sldId="312"/>
        </pc:sldMkLst>
        <pc:spChg chg="mod">
          <ac:chgData name="- Shaik Faiz Ahmed" userId="S::923092934@sfsu.edu::05187c56-1bcc-4f95-9ca6-874223b93ef3" providerId="AD" clId="Web-{48CC7F74-09A8-E9E9-8F0A-20041F0D976B}" dt="2024-12-14T08:41:05.006" v="297" actId="14100"/>
          <ac:spMkLst>
            <pc:docMk/>
            <pc:sldMk cId="832209301" sldId="312"/>
            <ac:spMk id="2" creationId="{338A15DE-D135-0710-9984-A0A55E960CB0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41:00.380" v="296"/>
          <ac:spMkLst>
            <pc:docMk/>
            <pc:sldMk cId="832209301" sldId="312"/>
            <ac:spMk id="7" creationId="{DC0C6315-5E62-D913-47BA-5E6E05BAE1A5}"/>
          </ac:spMkLst>
        </pc:spChg>
        <pc:spChg chg="add del mod">
          <ac:chgData name="- Shaik Faiz Ahmed" userId="S::923092934@sfsu.edu::05187c56-1bcc-4f95-9ca6-874223b93ef3" providerId="AD" clId="Web-{48CC7F74-09A8-E9E9-8F0A-20041F0D976B}" dt="2024-12-14T08:41:18.678" v="300"/>
          <ac:spMkLst>
            <pc:docMk/>
            <pc:sldMk cId="832209301" sldId="312"/>
            <ac:spMk id="17" creationId="{DC0C6315-5E62-D913-47BA-5E6E05BAE1A5}"/>
          </ac:spMkLst>
        </pc:spChg>
        <pc:spChg chg="add mod">
          <ac:chgData name="- Shaik Faiz Ahmed" userId="S::923092934@sfsu.edu::05187c56-1bcc-4f95-9ca6-874223b93ef3" providerId="AD" clId="Web-{48CC7F74-09A8-E9E9-8F0A-20041F0D976B}" dt="2024-12-14T09:15:34.628" v="419" actId="20577"/>
          <ac:spMkLst>
            <pc:docMk/>
            <pc:sldMk cId="832209301" sldId="312"/>
            <ac:spMk id="99" creationId="{7DA533AB-DB46-598C-74C1-D2C9545931E6}"/>
          </ac:spMkLst>
        </pc:spChg>
        <pc:spChg chg="del mod">
          <ac:chgData name="- Shaik Faiz Ahmed" userId="S::923092934@sfsu.edu::05187c56-1bcc-4f95-9ca6-874223b93ef3" providerId="AD" clId="Web-{48CC7F74-09A8-E9E9-8F0A-20041F0D976B}" dt="2024-12-14T08:41:34.711" v="305"/>
          <ac:spMkLst>
            <pc:docMk/>
            <pc:sldMk cId="832209301" sldId="312"/>
            <ac:spMk id="100" creationId="{66A06142-4CD8-6490-D7CC-7B6CC24CA848}"/>
          </ac:spMkLst>
        </pc:spChg>
        <pc:spChg chg="add mod">
          <ac:chgData name="- Shaik Faiz Ahmed" userId="S::923092934@sfsu.edu::05187c56-1bcc-4f95-9ca6-874223b93ef3" providerId="AD" clId="Web-{48CC7F74-09A8-E9E9-8F0A-20041F0D976B}" dt="2024-12-14T09:15:19.127" v="417" actId="20577"/>
          <ac:spMkLst>
            <pc:docMk/>
            <pc:sldMk cId="832209301" sldId="312"/>
            <ac:spMk id="102" creationId="{D1DC4ED2-96D9-5065-903C-F1410995080E}"/>
          </ac:spMkLst>
        </pc:spChg>
        <pc:graphicFrameChg chg="add del">
          <ac:chgData name="- Shaik Faiz Ahmed" userId="S::923092934@sfsu.edu::05187c56-1bcc-4f95-9ca6-874223b93ef3" providerId="AD" clId="Web-{48CC7F74-09A8-E9E9-8F0A-20041F0D976B}" dt="2024-12-14T08:40:43.551" v="293"/>
          <ac:graphicFrameMkLst>
            <pc:docMk/>
            <pc:sldMk cId="832209301" sldId="312"/>
            <ac:graphicFrameMk id="12" creationId="{99CD225F-8A4B-F12B-9CA8-38EB40347268}"/>
          </ac:graphicFrameMkLst>
        </pc:graphicFrameChg>
        <pc:graphicFrameChg chg="add del">
          <ac:chgData name="- Shaik Faiz Ahmed" userId="S::923092934@sfsu.edu::05187c56-1bcc-4f95-9ca6-874223b93ef3" providerId="AD" clId="Web-{48CC7F74-09A8-E9E9-8F0A-20041F0D976B}" dt="2024-12-14T08:41:00.349" v="295"/>
          <ac:graphicFrameMkLst>
            <pc:docMk/>
            <pc:sldMk cId="832209301" sldId="312"/>
            <ac:graphicFrameMk id="14" creationId="{6310A46C-2568-E849-2BA5-8A47F313FE8E}"/>
          </ac:graphicFrameMkLst>
        </pc:graphicFrameChg>
        <pc:picChg chg="add del">
          <ac:chgData name="- Shaik Faiz Ahmed" userId="S::923092934@sfsu.edu::05187c56-1bcc-4f95-9ca6-874223b93ef3" providerId="AD" clId="Web-{48CC7F74-09A8-E9E9-8F0A-20041F0D976B}" dt="2024-12-14T08:40:25.222" v="289"/>
          <ac:picMkLst>
            <pc:docMk/>
            <pc:sldMk cId="832209301" sldId="312"/>
            <ac:picMk id="9" creationId="{1D424BF9-6F93-7418-F20E-07AD64427748}"/>
          </ac:picMkLst>
        </pc:picChg>
        <pc:picChg chg="add del">
          <ac:chgData name="- Shaik Faiz Ahmed" userId="S::923092934@sfsu.edu::05187c56-1bcc-4f95-9ca6-874223b93ef3" providerId="AD" clId="Web-{48CC7F74-09A8-E9E9-8F0A-20041F0D976B}" dt="2024-12-14T08:40:35.785" v="291"/>
          <ac:picMkLst>
            <pc:docMk/>
            <pc:sldMk cId="832209301" sldId="312"/>
            <ac:picMk id="10" creationId="{83BB7859-A1F8-475F-2D35-7EBA8FBB065B}"/>
          </ac:picMkLst>
        </pc:picChg>
        <pc:picChg chg="add">
          <ac:chgData name="- Shaik Faiz Ahmed" userId="S::923092934@sfsu.edu::05187c56-1bcc-4f95-9ca6-874223b93ef3" providerId="AD" clId="Web-{48CC7F74-09A8-E9E9-8F0A-20041F0D976B}" dt="2024-12-14T08:41:00.380" v="296"/>
          <ac:picMkLst>
            <pc:docMk/>
            <pc:sldMk cId="832209301" sldId="312"/>
            <ac:picMk id="16" creationId="{83BB7859-A1F8-475F-2D35-7EBA8FBB065B}"/>
          </ac:picMkLst>
        </pc:picChg>
      </pc:sldChg>
      <pc:sldChg chg="addSp delSp modSp add del mod replId modClrScheme chgLayout">
        <pc:chgData name="- Shaik Faiz Ahmed" userId="S::923092934@sfsu.edu::05187c56-1bcc-4f95-9ca6-874223b93ef3" providerId="AD" clId="Web-{48CC7F74-09A8-E9E9-8F0A-20041F0D976B}" dt="2024-12-14T08:38:51.483" v="281"/>
        <pc:sldMkLst>
          <pc:docMk/>
          <pc:sldMk cId="1172114896" sldId="312"/>
        </pc:sldMkLst>
        <pc:spChg chg="mod">
          <ac:chgData name="- Shaik Faiz Ahmed" userId="S::923092934@sfsu.edu::05187c56-1bcc-4f95-9ca6-874223b93ef3" providerId="AD" clId="Web-{48CC7F74-09A8-E9E9-8F0A-20041F0D976B}" dt="2024-12-14T08:37:53.542" v="267" actId="14100"/>
          <ac:spMkLst>
            <pc:docMk/>
            <pc:sldMk cId="1172114896" sldId="312"/>
            <ac:spMk id="2" creationId="{338A15DE-D135-0710-9984-A0A55E960CB0}"/>
          </ac:spMkLst>
        </pc:spChg>
        <pc:spChg chg="mod">
          <ac:chgData name="- Shaik Faiz Ahmed" userId="S::923092934@sfsu.edu::05187c56-1bcc-4f95-9ca6-874223b93ef3" providerId="AD" clId="Web-{48CC7F74-09A8-E9E9-8F0A-20041F0D976B}" dt="2024-12-14T08:38:48.764" v="280" actId="20577"/>
          <ac:spMkLst>
            <pc:docMk/>
            <pc:sldMk cId="1172114896" sldId="312"/>
            <ac:spMk id="7" creationId="{DC0C6315-5E62-D913-47BA-5E6E05BAE1A5}"/>
          </ac:spMkLst>
        </pc:spChg>
        <pc:picChg chg="add del mod ord">
          <ac:chgData name="- Shaik Faiz Ahmed" userId="S::923092934@sfsu.edu::05187c56-1bcc-4f95-9ca6-874223b93ef3" providerId="AD" clId="Web-{48CC7F74-09A8-E9E9-8F0A-20041F0D976B}" dt="2024-12-14T08:38:48.107" v="279"/>
          <ac:picMkLst>
            <pc:docMk/>
            <pc:sldMk cId="1172114896" sldId="312"/>
            <ac:picMk id="9" creationId="{FFE93DEC-7A8E-F7A5-2D0E-25C226B442AB}"/>
          </ac:picMkLst>
        </pc:picChg>
      </pc:sldChg>
      <pc:sldChg chg="addSp delSp modSp add replId">
        <pc:chgData name="- Shaik Faiz Ahmed" userId="S::923092934@sfsu.edu::05187c56-1bcc-4f95-9ca6-874223b93ef3" providerId="AD" clId="Web-{48CC7F74-09A8-E9E9-8F0A-20041F0D976B}" dt="2024-12-14T09:08:33.995" v="378" actId="20577"/>
        <pc:sldMkLst>
          <pc:docMk/>
          <pc:sldMk cId="533107663" sldId="313"/>
        </pc:sldMkLst>
        <pc:spChg chg="mod">
          <ac:chgData name="- Shaik Faiz Ahmed" userId="S::923092934@sfsu.edu::05187c56-1bcc-4f95-9ca6-874223b93ef3" providerId="AD" clId="Web-{48CC7F74-09A8-E9E9-8F0A-20041F0D976B}" dt="2024-12-14T09:08:33.995" v="378" actId="20577"/>
          <ac:spMkLst>
            <pc:docMk/>
            <pc:sldMk cId="533107663" sldId="313"/>
            <ac:spMk id="3" creationId="{B886FA04-D4CE-78C4-23D9-9EEC8F84457F}"/>
          </ac:spMkLst>
        </pc:spChg>
        <pc:picChg chg="add mod">
          <ac:chgData name="- Shaik Faiz Ahmed" userId="S::923092934@sfsu.edu::05187c56-1bcc-4f95-9ca6-874223b93ef3" providerId="AD" clId="Web-{48CC7F74-09A8-E9E9-8F0A-20041F0D976B}" dt="2024-12-14T08:39:49.236" v="287" actId="1076"/>
          <ac:picMkLst>
            <pc:docMk/>
            <pc:sldMk cId="533107663" sldId="313"/>
            <ac:picMk id="5" creationId="{3CF88FE7-8CEE-5392-9D95-245A41A45F20}"/>
          </ac:picMkLst>
        </pc:picChg>
        <pc:picChg chg="del">
          <ac:chgData name="- Shaik Faiz Ahmed" userId="S::923092934@sfsu.edu::05187c56-1bcc-4f95-9ca6-874223b93ef3" providerId="AD" clId="Web-{48CC7F74-09A8-E9E9-8F0A-20041F0D976B}" dt="2024-12-14T08:39:44.236" v="285"/>
          <ac:picMkLst>
            <pc:docMk/>
            <pc:sldMk cId="533107663" sldId="313"/>
            <ac:picMk id="12" creationId="{C3FE9514-0395-17BC-853D-B9D36EC84774}"/>
          </ac:picMkLst>
        </pc:picChg>
      </pc:sldChg>
      <pc:sldChg chg="modSp add del mod replId modClrScheme chgLayout">
        <pc:chgData name="- Shaik Faiz Ahmed" userId="S::923092934@sfsu.edu::05187c56-1bcc-4f95-9ca6-874223b93ef3" providerId="AD" clId="Web-{48CC7F74-09A8-E9E9-8F0A-20041F0D976B}" dt="2024-12-14T09:02:31.098" v="338"/>
        <pc:sldMkLst>
          <pc:docMk/>
          <pc:sldMk cId="2369793224" sldId="314"/>
        </pc:sldMkLst>
        <pc:spChg chg="mod">
          <ac:chgData name="- Shaik Faiz Ahmed" userId="S::923092934@sfsu.edu::05187c56-1bcc-4f95-9ca6-874223b93ef3" providerId="AD" clId="Web-{48CC7F74-09A8-E9E9-8F0A-20041F0D976B}" dt="2024-12-14T09:01:58.284" v="334"/>
          <ac:spMkLst>
            <pc:docMk/>
            <pc:sldMk cId="2369793224" sldId="314"/>
            <ac:spMk id="2" creationId="{B7545968-70F7-0180-6448-3547E442EF4A}"/>
          </ac:spMkLst>
        </pc:spChg>
        <pc:spChg chg="mod">
          <ac:chgData name="- Shaik Faiz Ahmed" userId="S::923092934@sfsu.edu::05187c56-1bcc-4f95-9ca6-874223b93ef3" providerId="AD" clId="Web-{48CC7F74-09A8-E9E9-8F0A-20041F0D976B}" dt="2024-12-14T09:02:11.706" v="337" actId="14100"/>
          <ac:spMkLst>
            <pc:docMk/>
            <pc:sldMk cId="2369793224" sldId="314"/>
            <ac:spMk id="6" creationId="{D0E5D841-F8C7-D9E4-732E-290B86C3FB40}"/>
          </ac:spMkLst>
        </pc:spChg>
        <pc:graphicFrameChg chg="mod ord modGraphic">
          <ac:chgData name="- Shaik Faiz Ahmed" userId="S::923092934@sfsu.edu::05187c56-1bcc-4f95-9ca6-874223b93ef3" providerId="AD" clId="Web-{48CC7F74-09A8-E9E9-8F0A-20041F0D976B}" dt="2024-12-14T09:01:58.284" v="334"/>
          <ac:graphicFrameMkLst>
            <pc:docMk/>
            <pc:sldMk cId="2369793224" sldId="314"/>
            <ac:graphicFrameMk id="3" creationId="{F01CF5D3-D3B1-1944-CFDF-D8EE11DE42AA}"/>
          </ac:graphicFrameMkLst>
        </pc:graphicFrameChg>
      </pc:sldChg>
    </pc:docChg>
  </pc:docChgLst>
  <pc:docChgLst>
    <pc:chgData name="- Shaik Faiz Ahmed" userId="S::923092934@sfsu.edu::05187c56-1bcc-4f95-9ca6-874223b93ef3" providerId="AD" clId="Web-{D3C9B0E3-B099-E6D1-11E2-F6BAE8B12C32}"/>
    <pc:docChg chg="addSld delSld modSld sldOrd">
      <pc:chgData name="- Shaik Faiz Ahmed" userId="S::923092934@sfsu.edu::05187c56-1bcc-4f95-9ca6-874223b93ef3" providerId="AD" clId="Web-{D3C9B0E3-B099-E6D1-11E2-F6BAE8B12C32}" dt="2024-12-14T05:46:26.498" v="142"/>
      <pc:docMkLst>
        <pc:docMk/>
      </pc:docMkLst>
      <pc:sldChg chg="addSp delSp modSp mod modClrScheme chgLayout">
        <pc:chgData name="- Shaik Faiz Ahmed" userId="S::923092934@sfsu.edu::05187c56-1bcc-4f95-9ca6-874223b93ef3" providerId="AD" clId="Web-{D3C9B0E3-B099-E6D1-11E2-F6BAE8B12C32}" dt="2024-12-14T05:46:25.561" v="141"/>
        <pc:sldMkLst>
          <pc:docMk/>
          <pc:sldMk cId="3666674671" sldId="261"/>
        </pc:sldMkLst>
        <pc:spChg chg="mod">
          <ac:chgData name="- Shaik Faiz Ahmed" userId="S::923092934@sfsu.edu::05187c56-1bcc-4f95-9ca6-874223b93ef3" providerId="AD" clId="Web-{D3C9B0E3-B099-E6D1-11E2-F6BAE8B12C32}" dt="2024-12-14T05:46:20.467" v="136"/>
          <ac:spMkLst>
            <pc:docMk/>
            <pc:sldMk cId="3666674671" sldId="261"/>
            <ac:spMk id="2" creationId="{9635F5E3-2B1C-7C0A-8581-67A9052D13AA}"/>
          </ac:spMkLst>
        </pc:spChg>
        <pc:spChg chg="add del">
          <ac:chgData name="- Shaik Faiz Ahmed" userId="S::923092934@sfsu.edu::05187c56-1bcc-4f95-9ca6-874223b93ef3" providerId="AD" clId="Web-{D3C9B0E3-B099-E6D1-11E2-F6BAE8B12C32}" dt="2024-12-14T05:46:20.467" v="136"/>
          <ac:spMkLst>
            <pc:docMk/>
            <pc:sldMk cId="3666674671" sldId="261"/>
            <ac:spMk id="3" creationId="{A6A33159-D030-2F82-A142-F75940728319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46:25.561" v="141"/>
          <ac:spMkLst>
            <pc:docMk/>
            <pc:sldMk cId="3666674671" sldId="261"/>
            <ac:spMk id="5" creationId="{D0538E20-B645-7909-1A44-109ADE6A86C9}"/>
          </ac:spMkLst>
        </pc:spChg>
        <pc:graphicFrameChg chg="add del mod">
          <ac:chgData name="- Shaik Faiz Ahmed" userId="S::923092934@sfsu.edu::05187c56-1bcc-4f95-9ca6-874223b93ef3" providerId="AD" clId="Web-{D3C9B0E3-B099-E6D1-11E2-F6BAE8B12C32}" dt="2024-12-14T05:46:20.467" v="136"/>
          <ac:graphicFrameMkLst>
            <pc:docMk/>
            <pc:sldMk cId="3666674671" sldId="261"/>
            <ac:graphicFrameMk id="7" creationId="{9464FF17-8386-515C-0D5D-7A3A4BD05F7E}"/>
          </ac:graphicFrameMkLst>
        </pc:graphicFrameChg>
        <pc:picChg chg="add del">
          <ac:chgData name="- Shaik Faiz Ahmed" userId="S::923092934@sfsu.edu::05187c56-1bcc-4f95-9ca6-874223b93ef3" providerId="AD" clId="Web-{D3C9B0E3-B099-E6D1-11E2-F6BAE8B12C32}" dt="2024-12-14T05:46:25.561" v="141"/>
          <ac:picMkLst>
            <pc:docMk/>
            <pc:sldMk cId="3666674671" sldId="261"/>
            <ac:picMk id="20" creationId="{59669B42-CC26-1A2A-1FE7-526E425D0191}"/>
          </ac:picMkLst>
        </pc:picChg>
      </pc:sldChg>
      <pc:sldChg chg="addSp delSp modSp mod modClrScheme chgLayout">
        <pc:chgData name="- Shaik Faiz Ahmed" userId="S::923092934@sfsu.edu::05187c56-1bcc-4f95-9ca6-874223b93ef3" providerId="AD" clId="Web-{D3C9B0E3-B099-E6D1-11E2-F6BAE8B12C32}" dt="2024-12-14T05:46:18.810" v="133"/>
        <pc:sldMkLst>
          <pc:docMk/>
          <pc:sldMk cId="729609147" sldId="265"/>
        </pc:sldMkLst>
        <pc:spChg chg="mod">
          <ac:chgData name="- Shaik Faiz Ahmed" userId="S::923092934@sfsu.edu::05187c56-1bcc-4f95-9ca6-874223b93ef3" providerId="AD" clId="Web-{D3C9B0E3-B099-E6D1-11E2-F6BAE8B12C32}" dt="2024-12-14T05:46:18.810" v="133"/>
          <ac:spMkLst>
            <pc:docMk/>
            <pc:sldMk cId="729609147" sldId="265"/>
            <ac:spMk id="2" creationId="{314C27C8-165C-5513-DB4B-9D840097C545}"/>
          </ac:spMkLst>
        </pc:spChg>
        <pc:spChg chg="mod">
          <ac:chgData name="- Shaik Faiz Ahmed" userId="S::923092934@sfsu.edu::05187c56-1bcc-4f95-9ca6-874223b93ef3" providerId="AD" clId="Web-{D3C9B0E3-B099-E6D1-11E2-F6BAE8B12C32}" dt="2024-12-14T05:46:18.810" v="133"/>
          <ac:spMkLst>
            <pc:docMk/>
            <pc:sldMk cId="729609147" sldId="265"/>
            <ac:spMk id="4" creationId="{83302BFD-960F-CBB3-E984-CDC12813A10C}"/>
          </ac:spMkLst>
        </pc:spChg>
        <pc:spChg chg="add del">
          <ac:chgData name="- Shaik Faiz Ahmed" userId="S::923092934@sfsu.edu::05187c56-1bcc-4f95-9ca6-874223b93ef3" providerId="AD" clId="Web-{D3C9B0E3-B099-E6D1-11E2-F6BAE8B12C32}" dt="2024-12-14T05:46:18.810" v="133"/>
          <ac:spMkLst>
            <pc:docMk/>
            <pc:sldMk cId="729609147" sldId="265"/>
            <ac:spMk id="52" creationId="{F2CCE123-860F-8623-781F-12CEA66980F5}"/>
          </ac:spMkLst>
        </pc:spChg>
        <pc:graphicFrameChg chg="add del mod">
          <ac:chgData name="- Shaik Faiz Ahmed" userId="S::923092934@sfsu.edu::05187c56-1bcc-4f95-9ca6-874223b93ef3" providerId="AD" clId="Web-{D3C9B0E3-B099-E6D1-11E2-F6BAE8B12C32}" dt="2024-12-14T05:46:18.810" v="133"/>
          <ac:graphicFrameMkLst>
            <pc:docMk/>
            <pc:sldMk cId="729609147" sldId="265"/>
            <ac:graphicFrameMk id="54" creationId="{88881EE6-CBA6-6802-8857-DE75EB769BA3}"/>
          </ac:graphicFrameMkLst>
        </pc:graphicFrameChg>
      </pc:sldChg>
      <pc:sldChg chg="addSp delSp modSp mod modClrScheme chgLayout">
        <pc:chgData name="- Shaik Faiz Ahmed" userId="S::923092934@sfsu.edu::05187c56-1bcc-4f95-9ca6-874223b93ef3" providerId="AD" clId="Web-{D3C9B0E3-B099-E6D1-11E2-F6BAE8B12C32}" dt="2024-12-14T05:46:24.092" v="140"/>
        <pc:sldMkLst>
          <pc:docMk/>
          <pc:sldMk cId="1649597717" sldId="277"/>
        </pc:sldMkLst>
        <pc:spChg chg="mod">
          <ac:chgData name="- Shaik Faiz Ahmed" userId="S::923092934@sfsu.edu::05187c56-1bcc-4f95-9ca6-874223b93ef3" providerId="AD" clId="Web-{D3C9B0E3-B099-E6D1-11E2-F6BAE8B12C32}" dt="2024-12-14T05:46:18.076" v="132"/>
          <ac:spMkLst>
            <pc:docMk/>
            <pc:sldMk cId="1649597717" sldId="277"/>
            <ac:spMk id="2" creationId="{338A15DE-D135-0710-9984-A0A55E960CB0}"/>
          </ac:spMkLst>
        </pc:spChg>
        <pc:spChg chg="add del">
          <ac:chgData name="- Shaik Faiz Ahmed" userId="S::923092934@sfsu.edu::05187c56-1bcc-4f95-9ca6-874223b93ef3" providerId="AD" clId="Web-{D3C9B0E3-B099-E6D1-11E2-F6BAE8B12C32}" dt="2024-12-14T05:46:18.076" v="132"/>
          <ac:spMkLst>
            <pc:docMk/>
            <pc:sldMk cId="1649597717" sldId="277"/>
            <ac:spMk id="3" creationId="{ECC8AA23-D8D0-93BE-5C5F-103A750B0D2F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46:24.092" v="140"/>
          <ac:spMkLst>
            <pc:docMk/>
            <pc:sldMk cId="1649597717" sldId="277"/>
            <ac:spMk id="5" creationId="{535CC05E-E5EB-A56D-6110-B5E10D9BFDE9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46:18.076" v="132"/>
          <ac:spMkLst>
            <pc:docMk/>
            <pc:sldMk cId="1649597717" sldId="277"/>
            <ac:spMk id="11" creationId="{8E0F6BE4-688B-CA46-3E80-9CB9430750A0}"/>
          </ac:spMkLst>
        </pc:spChg>
        <pc:graphicFrameChg chg="add del mod">
          <ac:chgData name="- Shaik Faiz Ahmed" userId="S::923092934@sfsu.edu::05187c56-1bcc-4f95-9ca6-874223b93ef3" providerId="AD" clId="Web-{D3C9B0E3-B099-E6D1-11E2-F6BAE8B12C32}" dt="2024-12-14T05:46:18.076" v="132"/>
          <ac:graphicFrameMkLst>
            <pc:docMk/>
            <pc:sldMk cId="1649597717" sldId="277"/>
            <ac:graphicFrameMk id="7" creationId="{B714614D-2D27-D40D-A361-C07CE5A93E58}"/>
          </ac:graphicFrameMkLst>
        </pc:graphicFrameChg>
        <pc:picChg chg="add del">
          <ac:chgData name="- Shaik Faiz Ahmed" userId="S::923092934@sfsu.edu::05187c56-1bcc-4f95-9ca6-874223b93ef3" providerId="AD" clId="Web-{D3C9B0E3-B099-E6D1-11E2-F6BAE8B12C32}" dt="2024-12-14T05:46:24.092" v="140"/>
          <ac:picMkLst>
            <pc:docMk/>
            <pc:sldMk cId="1649597717" sldId="277"/>
            <ac:picMk id="15" creationId="{BBD84AA8-495D-1210-1B06-DA73C5BCF36A}"/>
          </ac:picMkLst>
        </pc:picChg>
      </pc:sldChg>
      <pc:sldChg chg="addSp delSp modSp mod modClrScheme chgLayout">
        <pc:chgData name="- Shaik Faiz Ahmed" userId="S::923092934@sfsu.edu::05187c56-1bcc-4f95-9ca6-874223b93ef3" providerId="AD" clId="Web-{D3C9B0E3-B099-E6D1-11E2-F6BAE8B12C32}" dt="2024-12-14T05:46:26.498" v="142"/>
        <pc:sldMkLst>
          <pc:docMk/>
          <pc:sldMk cId="3930438526" sldId="278"/>
        </pc:sldMkLst>
        <pc:spChg chg="mod">
          <ac:chgData name="- Shaik Faiz Ahmed" userId="S::923092934@sfsu.edu::05187c56-1bcc-4f95-9ca6-874223b93ef3" providerId="AD" clId="Web-{D3C9B0E3-B099-E6D1-11E2-F6BAE8B12C32}" dt="2024-12-14T05:46:21.170" v="137"/>
          <ac:spMkLst>
            <pc:docMk/>
            <pc:sldMk cId="3930438526" sldId="278"/>
            <ac:spMk id="2" creationId="{954ABE40-AA00-F366-A36A-B3F1AADBF025}"/>
          </ac:spMkLst>
        </pc:spChg>
        <pc:spChg chg="add del">
          <ac:chgData name="- Shaik Faiz Ahmed" userId="S::923092934@sfsu.edu::05187c56-1bcc-4f95-9ca6-874223b93ef3" providerId="AD" clId="Web-{D3C9B0E3-B099-E6D1-11E2-F6BAE8B12C32}" dt="2024-12-14T05:46:21.170" v="137"/>
          <ac:spMkLst>
            <pc:docMk/>
            <pc:sldMk cId="3930438526" sldId="278"/>
            <ac:spMk id="3" creationId="{B886FA04-D4CE-78C4-23D9-9EEC8F84457F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46:26.498" v="142"/>
          <ac:spMkLst>
            <pc:docMk/>
            <pc:sldMk cId="3930438526" sldId="278"/>
            <ac:spMk id="5" creationId="{90479689-7C80-1D5B-3816-1C0185777BF6}"/>
          </ac:spMkLst>
        </pc:spChg>
        <pc:spChg chg="mod">
          <ac:chgData name="- Shaik Faiz Ahmed" userId="S::923092934@sfsu.edu::05187c56-1bcc-4f95-9ca6-874223b93ef3" providerId="AD" clId="Web-{D3C9B0E3-B099-E6D1-11E2-F6BAE8B12C32}" dt="2024-12-14T05:46:21.170" v="137"/>
          <ac:spMkLst>
            <pc:docMk/>
            <pc:sldMk cId="3930438526" sldId="278"/>
            <ac:spMk id="15" creationId="{9C373000-EEA1-D16F-189A-338FFDA2E708}"/>
          </ac:spMkLst>
        </pc:spChg>
        <pc:graphicFrameChg chg="add del">
          <ac:chgData name="- Shaik Faiz Ahmed" userId="S::923092934@sfsu.edu::05187c56-1bcc-4f95-9ca6-874223b93ef3" providerId="AD" clId="Web-{D3C9B0E3-B099-E6D1-11E2-F6BAE8B12C32}" dt="2024-12-14T05:46:21.170" v="137"/>
          <ac:graphicFrameMkLst>
            <pc:docMk/>
            <pc:sldMk cId="3930438526" sldId="278"/>
            <ac:graphicFrameMk id="17" creationId="{36246074-FD79-110F-CAA0-7A8A3DF4EF72}"/>
          </ac:graphicFrameMkLst>
        </pc:graphicFrameChg>
        <pc:picChg chg="add del mod">
          <ac:chgData name="- Shaik Faiz Ahmed" userId="S::923092934@sfsu.edu::05187c56-1bcc-4f95-9ca6-874223b93ef3" providerId="AD" clId="Web-{D3C9B0E3-B099-E6D1-11E2-F6BAE8B12C32}" dt="2024-12-14T05:46:26.498" v="142"/>
          <ac:picMkLst>
            <pc:docMk/>
            <pc:sldMk cId="3930438526" sldId="278"/>
            <ac:picMk id="91" creationId="{BC622EA4-CCB7-907A-0126-D0A68A5DC780}"/>
          </ac:picMkLst>
        </pc:picChg>
      </pc:sldChg>
      <pc:sldChg chg="addSp delSp modSp mod modClrScheme chgLayout">
        <pc:chgData name="- Shaik Faiz Ahmed" userId="S::923092934@sfsu.edu::05187c56-1bcc-4f95-9ca6-874223b93ef3" providerId="AD" clId="Web-{D3C9B0E3-B099-E6D1-11E2-F6BAE8B12C32}" dt="2024-12-14T05:46:19.373" v="134"/>
        <pc:sldMkLst>
          <pc:docMk/>
          <pc:sldMk cId="2243159397" sldId="279"/>
        </pc:sldMkLst>
        <pc:spChg chg="mod">
          <ac:chgData name="- Shaik Faiz Ahmed" userId="S::923092934@sfsu.edu::05187c56-1bcc-4f95-9ca6-874223b93ef3" providerId="AD" clId="Web-{D3C9B0E3-B099-E6D1-11E2-F6BAE8B12C32}" dt="2024-12-14T05:46:19.373" v="134"/>
          <ac:spMkLst>
            <pc:docMk/>
            <pc:sldMk cId="2243159397" sldId="279"/>
            <ac:spMk id="2" creationId="{47A9874B-BCA9-8420-1595-EDD1865A099A}"/>
          </ac:spMkLst>
        </pc:spChg>
        <pc:spChg chg="add del">
          <ac:chgData name="- Shaik Faiz Ahmed" userId="S::923092934@sfsu.edu::05187c56-1bcc-4f95-9ca6-874223b93ef3" providerId="AD" clId="Web-{D3C9B0E3-B099-E6D1-11E2-F6BAE8B12C32}" dt="2024-12-14T05:46:19.373" v="134"/>
          <ac:spMkLst>
            <pc:docMk/>
            <pc:sldMk cId="2243159397" sldId="279"/>
            <ac:spMk id="3" creationId="{68A5FD2B-E3E5-1C2B-0151-21F216B14A33}"/>
          </ac:spMkLst>
        </pc:spChg>
        <pc:spChg chg="mod">
          <ac:chgData name="- Shaik Faiz Ahmed" userId="S::923092934@sfsu.edu::05187c56-1bcc-4f95-9ca6-874223b93ef3" providerId="AD" clId="Web-{D3C9B0E3-B099-E6D1-11E2-F6BAE8B12C32}" dt="2024-12-14T05:46:19.373" v="134"/>
          <ac:spMkLst>
            <pc:docMk/>
            <pc:sldMk cId="2243159397" sldId="279"/>
            <ac:spMk id="4" creationId="{ACFBB810-3430-2C29-1AA0-9744AA0A1AA3}"/>
          </ac:spMkLst>
        </pc:spChg>
        <pc:graphicFrameChg chg="add del mod">
          <ac:chgData name="- Shaik Faiz Ahmed" userId="S::923092934@sfsu.edu::05187c56-1bcc-4f95-9ca6-874223b93ef3" providerId="AD" clId="Web-{D3C9B0E3-B099-E6D1-11E2-F6BAE8B12C32}" dt="2024-12-14T05:46:19.373" v="134"/>
          <ac:graphicFrameMkLst>
            <pc:docMk/>
            <pc:sldMk cId="2243159397" sldId="279"/>
            <ac:graphicFrameMk id="7" creationId="{BD4545AD-FDD1-7C16-FDD5-83A274BDD71F}"/>
          </ac:graphicFrameMkLst>
        </pc:graphicFrameChg>
      </pc:sldChg>
      <pc:sldChg chg="addSp delSp modSp mod modClrScheme chgLayout">
        <pc:chgData name="- Shaik Faiz Ahmed" userId="S::923092934@sfsu.edu::05187c56-1bcc-4f95-9ca6-874223b93ef3" providerId="AD" clId="Web-{D3C9B0E3-B099-E6D1-11E2-F6BAE8B12C32}" dt="2024-12-14T04:42:33.494" v="56"/>
        <pc:sldMkLst>
          <pc:docMk/>
          <pc:sldMk cId="467869221" sldId="280"/>
        </pc:sldMkLst>
        <pc:spChg chg="add del mod">
          <ac:chgData name="- Shaik Faiz Ahmed" userId="S::923092934@sfsu.edu::05187c56-1bcc-4f95-9ca6-874223b93ef3" providerId="AD" clId="Web-{D3C9B0E3-B099-E6D1-11E2-F6BAE8B12C32}" dt="2024-12-14T04:42:27.759" v="55"/>
          <ac:spMkLst>
            <pc:docMk/>
            <pc:sldMk cId="467869221" sldId="280"/>
            <ac:spMk id="2" creationId="{E668BBB2-266C-B471-583C-2D96955B5EC0}"/>
          </ac:spMkLst>
        </pc:spChg>
        <pc:spChg chg="mod">
          <ac:chgData name="- Shaik Faiz Ahmed" userId="S::923092934@sfsu.edu::05187c56-1bcc-4f95-9ca6-874223b93ef3" providerId="AD" clId="Web-{D3C9B0E3-B099-E6D1-11E2-F6BAE8B12C32}" dt="2024-12-14T04:42:33.494" v="56"/>
          <ac:spMkLst>
            <pc:docMk/>
            <pc:sldMk cId="467869221" sldId="280"/>
            <ac:spMk id="3" creationId="{B2F3FA79-DE26-1F2A-0CF7-5671B73C8B6F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4:42:27.759" v="55"/>
          <ac:spMkLst>
            <pc:docMk/>
            <pc:sldMk cId="467869221" sldId="280"/>
            <ac:spMk id="6" creationId="{4F461DCC-32A6-024B-C274-B9B8B4547801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4:42:01.055" v="51"/>
          <ac:spMkLst>
            <pc:docMk/>
            <pc:sldMk cId="467869221" sldId="280"/>
            <ac:spMk id="14" creationId="{AF079261-3330-B660-8C63-1F7EA0AAE391}"/>
          </ac:spMkLst>
        </pc:spChg>
        <pc:graphicFrameChg chg="add del mod modGraphic">
          <ac:chgData name="- Shaik Faiz Ahmed" userId="S::923092934@sfsu.edu::05187c56-1bcc-4f95-9ca6-874223b93ef3" providerId="AD" clId="Web-{D3C9B0E3-B099-E6D1-11E2-F6BAE8B12C32}" dt="2024-12-14T04:42:33.494" v="56"/>
          <ac:graphicFrameMkLst>
            <pc:docMk/>
            <pc:sldMk cId="467869221" sldId="280"/>
            <ac:graphicFrameMk id="9" creationId="{DCE3592B-C895-7770-221B-033DAB43A2B4}"/>
          </ac:graphicFrameMkLst>
        </pc:graphicFrameChg>
        <pc:picChg chg="add del mod">
          <ac:chgData name="- Shaik Faiz Ahmed" userId="S::923092934@sfsu.edu::05187c56-1bcc-4f95-9ca6-874223b93ef3" providerId="AD" clId="Web-{D3C9B0E3-B099-E6D1-11E2-F6BAE8B12C32}" dt="2024-12-14T04:39:53.863" v="46"/>
          <ac:picMkLst>
            <pc:docMk/>
            <pc:sldMk cId="467869221" sldId="280"/>
            <ac:picMk id="4" creationId="{94D43AA7-0244-2FEB-86AC-B5DECE0232D8}"/>
          </ac:picMkLst>
        </pc:picChg>
        <pc:picChg chg="add del">
          <ac:chgData name="- Shaik Faiz Ahmed" userId="S::923092934@sfsu.edu::05187c56-1bcc-4f95-9ca6-874223b93ef3" providerId="AD" clId="Web-{D3C9B0E3-B099-E6D1-11E2-F6BAE8B12C32}" dt="2024-12-14T04:39:51.847" v="44"/>
          <ac:picMkLst>
            <pc:docMk/>
            <pc:sldMk cId="467869221" sldId="280"/>
            <ac:picMk id="8" creationId="{9F4C28C8-8C3F-E7A4-DFB4-877651C07582}"/>
          </ac:picMkLst>
        </pc:picChg>
      </pc:sldChg>
      <pc:sldChg chg="addSp delSp modSp ord">
        <pc:chgData name="- Shaik Faiz Ahmed" userId="S::923092934@sfsu.edu::05187c56-1bcc-4f95-9ca6-874223b93ef3" providerId="AD" clId="Web-{D3C9B0E3-B099-E6D1-11E2-F6BAE8B12C32}" dt="2024-12-14T05:15:02.166" v="114" actId="1076"/>
        <pc:sldMkLst>
          <pc:docMk/>
          <pc:sldMk cId="639264769" sldId="281"/>
        </pc:sldMkLst>
        <pc:spChg chg="mod">
          <ac:chgData name="- Shaik Faiz Ahmed" userId="S::923092934@sfsu.edu::05187c56-1bcc-4f95-9ca6-874223b93ef3" providerId="AD" clId="Web-{D3C9B0E3-B099-E6D1-11E2-F6BAE8B12C32}" dt="2024-12-14T02:51:26.323" v="7" actId="20577"/>
          <ac:spMkLst>
            <pc:docMk/>
            <pc:sldMk cId="639264769" sldId="281"/>
            <ac:spMk id="3" creationId="{C8391772-ABC7-5312-75A8-8F7923BCB6DF}"/>
          </ac:spMkLst>
        </pc:spChg>
        <pc:spChg chg="mod">
          <ac:chgData name="- Shaik Faiz Ahmed" userId="S::923092934@sfsu.edu::05187c56-1bcc-4f95-9ca6-874223b93ef3" providerId="AD" clId="Web-{D3C9B0E3-B099-E6D1-11E2-F6BAE8B12C32}" dt="2024-12-14T02:47:26.316" v="5" actId="20577"/>
          <ac:spMkLst>
            <pc:docMk/>
            <pc:sldMk cId="639264769" sldId="281"/>
            <ac:spMk id="6" creationId="{F20A922B-22EC-7FD8-FA8C-2FFAC558BD66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02:45.958" v="60"/>
          <ac:spMkLst>
            <pc:docMk/>
            <pc:sldMk cId="639264769" sldId="281"/>
            <ac:spMk id="8" creationId="{4B780464-5C08-9685-7A17-52C848C8374E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07:11.977" v="62"/>
          <ac:spMkLst>
            <pc:docMk/>
            <pc:sldMk cId="639264769" sldId="281"/>
            <ac:spMk id="12" creationId="{5D5B3540-6B20-E506-CE9D-9439792FA21E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09:17.300" v="66"/>
          <ac:spMkLst>
            <pc:docMk/>
            <pc:sldMk cId="639264769" sldId="281"/>
            <ac:spMk id="15" creationId="{9065DEFD-43D1-FC96-C564-FE9C3486AC39}"/>
          </ac:spMkLst>
        </pc:spChg>
        <pc:spChg chg="add mod">
          <ac:chgData name="- Shaik Faiz Ahmed" userId="S::923092934@sfsu.edu::05187c56-1bcc-4f95-9ca6-874223b93ef3" providerId="AD" clId="Web-{D3C9B0E3-B099-E6D1-11E2-F6BAE8B12C32}" dt="2024-12-14T05:15:02.166" v="114" actId="1076"/>
          <ac:spMkLst>
            <pc:docMk/>
            <pc:sldMk cId="639264769" sldId="281"/>
            <ac:spMk id="18" creationId="{73520F4A-A063-F68A-976E-5A26A1697E33}"/>
          </ac:spMkLst>
        </pc:spChg>
        <pc:picChg chg="del">
          <ac:chgData name="- Shaik Faiz Ahmed" userId="S::923092934@sfsu.edu::05187c56-1bcc-4f95-9ca6-874223b93ef3" providerId="AD" clId="Web-{D3C9B0E3-B099-E6D1-11E2-F6BAE8B12C32}" dt="2024-12-14T05:02:07.453" v="57"/>
          <ac:picMkLst>
            <pc:docMk/>
            <pc:sldMk cId="639264769" sldId="281"/>
            <ac:picMk id="4" creationId="{782ED2F6-AFB3-9199-3999-2B5E4BAF2423}"/>
          </ac:picMkLst>
        </pc:picChg>
        <pc:picChg chg="add del mod ord">
          <ac:chgData name="- Shaik Faiz Ahmed" userId="S::923092934@sfsu.edu::05187c56-1bcc-4f95-9ca6-874223b93ef3" providerId="AD" clId="Web-{D3C9B0E3-B099-E6D1-11E2-F6BAE8B12C32}" dt="2024-12-14T05:02:33.111" v="59"/>
          <ac:picMkLst>
            <pc:docMk/>
            <pc:sldMk cId="639264769" sldId="281"/>
            <ac:picMk id="9" creationId="{053F7C63-E5AC-8B1B-834F-EC2836428427}"/>
          </ac:picMkLst>
        </pc:picChg>
        <pc:picChg chg="add del mod ord">
          <ac:chgData name="- Shaik Faiz Ahmed" userId="S::923092934@sfsu.edu::05187c56-1bcc-4f95-9ca6-874223b93ef3" providerId="AD" clId="Web-{D3C9B0E3-B099-E6D1-11E2-F6BAE8B12C32}" dt="2024-12-14T05:07:00.351" v="61"/>
          <ac:picMkLst>
            <pc:docMk/>
            <pc:sldMk cId="639264769" sldId="281"/>
            <ac:picMk id="10" creationId="{AE62B735-030B-61B8-99DD-8F337472A1E8}"/>
          </ac:picMkLst>
        </pc:picChg>
        <pc:picChg chg="add del mod ord">
          <ac:chgData name="- Shaik Faiz Ahmed" userId="S::923092934@sfsu.edu::05187c56-1bcc-4f95-9ca6-874223b93ef3" providerId="AD" clId="Web-{D3C9B0E3-B099-E6D1-11E2-F6BAE8B12C32}" dt="2024-12-14T05:07:31.588" v="65"/>
          <ac:picMkLst>
            <pc:docMk/>
            <pc:sldMk cId="639264769" sldId="281"/>
            <ac:picMk id="13" creationId="{8A6041F1-F703-2905-6FFA-0E89B5709A30}"/>
          </ac:picMkLst>
        </pc:picChg>
        <pc:picChg chg="add del mod ord">
          <ac:chgData name="- Shaik Faiz Ahmed" userId="S::923092934@sfsu.edu::05187c56-1bcc-4f95-9ca6-874223b93ef3" providerId="AD" clId="Web-{D3C9B0E3-B099-E6D1-11E2-F6BAE8B12C32}" dt="2024-12-14T05:09:35.926" v="70"/>
          <ac:picMkLst>
            <pc:docMk/>
            <pc:sldMk cId="639264769" sldId="281"/>
            <ac:picMk id="16" creationId="{F41E1F48-4CFF-8DCD-DD64-12D646F8B8FC}"/>
          </ac:picMkLst>
        </pc:picChg>
      </pc:sldChg>
      <pc:sldChg chg="modSp del">
        <pc:chgData name="- Shaik Faiz Ahmed" userId="S::923092934@sfsu.edu::05187c56-1bcc-4f95-9ca6-874223b93ef3" providerId="AD" clId="Web-{D3C9B0E3-B099-E6D1-11E2-F6BAE8B12C32}" dt="2024-12-14T03:03:12.422" v="29"/>
        <pc:sldMkLst>
          <pc:docMk/>
          <pc:sldMk cId="1672017990" sldId="284"/>
        </pc:sldMkLst>
        <pc:picChg chg="mod">
          <ac:chgData name="- Shaik Faiz Ahmed" userId="S::923092934@sfsu.edu::05187c56-1bcc-4f95-9ca6-874223b93ef3" providerId="AD" clId="Web-{D3C9B0E3-B099-E6D1-11E2-F6BAE8B12C32}" dt="2024-12-14T02:51:36.761" v="8" actId="1076"/>
          <ac:picMkLst>
            <pc:docMk/>
            <pc:sldMk cId="1672017990" sldId="284"/>
            <ac:picMk id="15" creationId="{E4DF753A-3575-A0D9-5135-8A94308DC038}"/>
          </ac:picMkLst>
        </pc:picChg>
      </pc:sldChg>
      <pc:sldChg chg="add del">
        <pc:chgData name="- Shaik Faiz Ahmed" userId="S::923092934@sfsu.edu::05187c56-1bcc-4f95-9ca6-874223b93ef3" providerId="AD" clId="Web-{D3C9B0E3-B099-E6D1-11E2-F6BAE8B12C32}" dt="2024-12-14T05:46:19.826" v="135"/>
        <pc:sldMkLst>
          <pc:docMk/>
          <pc:sldMk cId="2623697074" sldId="294"/>
        </pc:sldMkLst>
      </pc:sldChg>
      <pc:sldChg chg="addSp delSp modSp add del">
        <pc:chgData name="- Shaik Faiz Ahmed" userId="S::923092934@sfsu.edu::05187c56-1bcc-4f95-9ca6-874223b93ef3" providerId="AD" clId="Web-{D3C9B0E3-B099-E6D1-11E2-F6BAE8B12C32}" dt="2024-12-14T05:46:22.983" v="139"/>
        <pc:sldMkLst>
          <pc:docMk/>
          <pc:sldMk cId="3554410602" sldId="297"/>
        </pc:sldMkLst>
        <pc:spChg chg="mod">
          <ac:chgData name="- Shaik Faiz Ahmed" userId="S::923092934@sfsu.edu::05187c56-1bcc-4f95-9ca6-874223b93ef3" providerId="AD" clId="Web-{D3C9B0E3-B099-E6D1-11E2-F6BAE8B12C32}" dt="2024-12-14T05:46:17.201" v="131"/>
          <ac:spMkLst>
            <pc:docMk/>
            <pc:sldMk cId="3554410602" sldId="297"/>
            <ac:spMk id="2" creationId="{9635F5E3-2B1C-7C0A-8581-67A9052D13AA}"/>
          </ac:spMkLst>
        </pc:spChg>
        <pc:spChg chg="mod">
          <ac:chgData name="- Shaik Faiz Ahmed" userId="S::923092934@sfsu.edu::05187c56-1bcc-4f95-9ca6-874223b93ef3" providerId="AD" clId="Web-{D3C9B0E3-B099-E6D1-11E2-F6BAE8B12C32}" dt="2024-12-14T05:46:17.201" v="131"/>
          <ac:spMkLst>
            <pc:docMk/>
            <pc:sldMk cId="3554410602" sldId="297"/>
            <ac:spMk id="3" creationId="{A6A33159-D030-2F82-A142-F75940728319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46:22.983" v="139"/>
          <ac:spMkLst>
            <pc:docMk/>
            <pc:sldMk cId="3554410602" sldId="297"/>
            <ac:spMk id="5" creationId="{52905D6D-EB11-BBCC-C139-7EE4B86CAF0F}"/>
          </ac:spMkLst>
        </pc:spChg>
        <pc:picChg chg="add del">
          <ac:chgData name="- Shaik Faiz Ahmed" userId="S::923092934@sfsu.edu::05187c56-1bcc-4f95-9ca6-874223b93ef3" providerId="AD" clId="Web-{D3C9B0E3-B099-E6D1-11E2-F6BAE8B12C32}" dt="2024-12-14T05:46:17.201" v="131"/>
          <ac:picMkLst>
            <pc:docMk/>
            <pc:sldMk cId="3554410602" sldId="297"/>
            <ac:picMk id="7" creationId="{0975D72E-318F-0CB9-758F-D11C711AE5FF}"/>
          </ac:picMkLst>
        </pc:picChg>
        <pc:picChg chg="add del">
          <ac:chgData name="- Shaik Faiz Ahmed" userId="S::923092934@sfsu.edu::05187c56-1bcc-4f95-9ca6-874223b93ef3" providerId="AD" clId="Web-{D3C9B0E3-B099-E6D1-11E2-F6BAE8B12C32}" dt="2024-12-14T05:46:22.983" v="139"/>
          <ac:picMkLst>
            <pc:docMk/>
            <pc:sldMk cId="3554410602" sldId="297"/>
            <ac:picMk id="20" creationId="{59669B42-CC26-1A2A-1FE7-526E425D0191}"/>
          </ac:picMkLst>
        </pc:picChg>
      </pc:sldChg>
      <pc:sldChg chg="addSp delSp modSp">
        <pc:chgData name="- Shaik Faiz Ahmed" userId="S::923092934@sfsu.edu::05187c56-1bcc-4f95-9ca6-874223b93ef3" providerId="AD" clId="Web-{D3C9B0E3-B099-E6D1-11E2-F6BAE8B12C32}" dt="2024-12-14T05:46:21.967" v="138"/>
        <pc:sldMkLst>
          <pc:docMk/>
          <pc:sldMk cId="3757868428" sldId="298"/>
        </pc:sldMkLst>
        <pc:spChg chg="mod">
          <ac:chgData name="- Shaik Faiz Ahmed" userId="S::923092934@sfsu.edu::05187c56-1bcc-4f95-9ca6-874223b93ef3" providerId="AD" clId="Web-{D3C9B0E3-B099-E6D1-11E2-F6BAE8B12C32}" dt="2024-12-14T05:46:16.138" v="130"/>
          <ac:spMkLst>
            <pc:docMk/>
            <pc:sldMk cId="3757868428" sldId="298"/>
            <ac:spMk id="2" creationId="{9635F5E3-2B1C-7C0A-8581-67A9052D13AA}"/>
          </ac:spMkLst>
        </pc:spChg>
        <pc:spChg chg="mod">
          <ac:chgData name="- Shaik Faiz Ahmed" userId="S::923092934@sfsu.edu::05187c56-1bcc-4f95-9ca6-874223b93ef3" providerId="AD" clId="Web-{D3C9B0E3-B099-E6D1-11E2-F6BAE8B12C32}" dt="2024-12-14T05:46:16.138" v="130"/>
          <ac:spMkLst>
            <pc:docMk/>
            <pc:sldMk cId="3757868428" sldId="298"/>
            <ac:spMk id="3" creationId="{A6A33159-D030-2F82-A142-F75940728319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46:21.967" v="138"/>
          <ac:spMkLst>
            <pc:docMk/>
            <pc:sldMk cId="3757868428" sldId="298"/>
            <ac:spMk id="5" creationId="{1BD66C3F-EBB2-24BC-B8B0-E02BBBD6186D}"/>
          </ac:spMkLst>
        </pc:spChg>
        <pc:picChg chg="add del">
          <ac:chgData name="- Shaik Faiz Ahmed" userId="S::923092934@sfsu.edu::05187c56-1bcc-4f95-9ca6-874223b93ef3" providerId="AD" clId="Web-{D3C9B0E3-B099-E6D1-11E2-F6BAE8B12C32}" dt="2024-12-14T05:46:16.138" v="130"/>
          <ac:picMkLst>
            <pc:docMk/>
            <pc:sldMk cId="3757868428" sldId="298"/>
            <ac:picMk id="7" creationId="{93348743-587F-A598-16B4-90903DACF48C}"/>
          </ac:picMkLst>
        </pc:picChg>
        <pc:picChg chg="add del">
          <ac:chgData name="- Shaik Faiz Ahmed" userId="S::923092934@sfsu.edu::05187c56-1bcc-4f95-9ca6-874223b93ef3" providerId="AD" clId="Web-{D3C9B0E3-B099-E6D1-11E2-F6BAE8B12C32}" dt="2024-12-14T05:46:21.967" v="138"/>
          <ac:picMkLst>
            <pc:docMk/>
            <pc:sldMk cId="3757868428" sldId="298"/>
            <ac:picMk id="20" creationId="{59669B42-CC26-1A2A-1FE7-526E425D0191}"/>
          </ac:picMkLst>
        </pc:picChg>
      </pc:sldChg>
      <pc:sldChg chg="addSp delSp modSp new mod setBg modClrScheme chgLayout">
        <pc:chgData name="- Shaik Faiz Ahmed" userId="S::923092934@sfsu.edu::05187c56-1bcc-4f95-9ca6-874223b93ef3" providerId="AD" clId="Web-{D3C9B0E3-B099-E6D1-11E2-F6BAE8B12C32}" dt="2024-12-14T03:24:35.312" v="39"/>
        <pc:sldMkLst>
          <pc:docMk/>
          <pc:sldMk cId="1037517953" sldId="300"/>
        </pc:sldMkLst>
        <pc:spChg chg="del">
          <ac:chgData name="- Shaik Faiz Ahmed" userId="S::923092934@sfsu.edu::05187c56-1bcc-4f95-9ca6-874223b93ef3" providerId="AD" clId="Web-{D3C9B0E3-B099-E6D1-11E2-F6BAE8B12C32}" dt="2024-12-14T03:00:19.167" v="10"/>
          <ac:spMkLst>
            <pc:docMk/>
            <pc:sldMk cId="1037517953" sldId="300"/>
            <ac:spMk id="2" creationId="{E38E5B88-3741-01E3-AC46-A30A62DC2556}"/>
          </ac:spMkLst>
        </pc:spChg>
        <pc:spChg chg="del">
          <ac:chgData name="- Shaik Faiz Ahmed" userId="S::923092934@sfsu.edu::05187c56-1bcc-4f95-9ca6-874223b93ef3" providerId="AD" clId="Web-{D3C9B0E3-B099-E6D1-11E2-F6BAE8B12C32}" dt="2024-12-14T03:00:24.917" v="12"/>
          <ac:spMkLst>
            <pc:docMk/>
            <pc:sldMk cId="1037517953" sldId="300"/>
            <ac:spMk id="3" creationId="{1A4FBE39-6074-3F40-77F0-CEB2957D85A9}"/>
          </ac:spMkLst>
        </pc:spChg>
        <pc:spChg chg="del">
          <ac:chgData name="- Shaik Faiz Ahmed" userId="S::923092934@sfsu.edu::05187c56-1bcc-4f95-9ca6-874223b93ef3" providerId="AD" clId="Web-{D3C9B0E3-B099-E6D1-11E2-F6BAE8B12C32}" dt="2024-12-14T03:00:23.386" v="11"/>
          <ac:spMkLst>
            <pc:docMk/>
            <pc:sldMk cId="1037517953" sldId="300"/>
            <ac:spMk id="4" creationId="{F61F0CE8-2DDE-F48E-2E9A-8677122CDB2E}"/>
          </ac:spMkLst>
        </pc:spChg>
        <pc:spChg chg="add mod">
          <ac:chgData name="- Shaik Faiz Ahmed" userId="S::923092934@sfsu.edu::05187c56-1bcc-4f95-9ca6-874223b93ef3" providerId="AD" clId="Web-{D3C9B0E3-B099-E6D1-11E2-F6BAE8B12C32}" dt="2024-12-14T03:01:34.732" v="19" actId="20577"/>
          <ac:spMkLst>
            <pc:docMk/>
            <pc:sldMk cId="1037517953" sldId="300"/>
            <ac:spMk id="10" creationId="{6D5BB080-4047-B8D4-650A-676A51BC417B}"/>
          </ac:spMkLst>
        </pc:spChg>
        <pc:spChg chg="add mod">
          <ac:chgData name="- Shaik Faiz Ahmed" userId="S::923092934@sfsu.edu::05187c56-1bcc-4f95-9ca6-874223b93ef3" providerId="AD" clId="Web-{D3C9B0E3-B099-E6D1-11E2-F6BAE8B12C32}" dt="2024-12-14T03:02:38.280" v="28" actId="14100"/>
          <ac:spMkLst>
            <pc:docMk/>
            <pc:sldMk cId="1037517953" sldId="300"/>
            <ac:spMk id="12" creationId="{1AF0C8FF-CC0B-3B2D-8976-36956FC5953D}"/>
          </ac:spMkLst>
        </pc:spChg>
        <pc:picChg chg="add mod">
          <ac:chgData name="- Shaik Faiz Ahmed" userId="S::923092934@sfsu.edu::05187c56-1bcc-4f95-9ca6-874223b93ef3" providerId="AD" clId="Web-{D3C9B0E3-B099-E6D1-11E2-F6BAE8B12C32}" dt="2024-12-14T03:01:23.278" v="18" actId="14100"/>
          <ac:picMkLst>
            <pc:docMk/>
            <pc:sldMk cId="1037517953" sldId="300"/>
            <ac:picMk id="5" creationId="{14820891-32F8-1A08-BB66-5FE6B2AA5C76}"/>
          </ac:picMkLst>
        </pc:picChg>
      </pc:sldChg>
      <pc:sldChg chg="addSp delSp modSp new del mod modClrScheme chgLayout">
        <pc:chgData name="- Shaik Faiz Ahmed" userId="S::923092934@sfsu.edu::05187c56-1bcc-4f95-9ca6-874223b93ef3" providerId="AD" clId="Web-{D3C9B0E3-B099-E6D1-11E2-F6BAE8B12C32}" dt="2024-12-14T05:14:22.976" v="105"/>
        <pc:sldMkLst>
          <pc:docMk/>
          <pc:sldMk cId="212976785" sldId="301"/>
        </pc:sldMkLst>
        <pc:spChg chg="add del">
          <ac:chgData name="- Shaik Faiz Ahmed" userId="S::923092934@sfsu.edu::05187c56-1bcc-4f95-9ca6-874223b93ef3" providerId="AD" clId="Web-{D3C9B0E3-B099-E6D1-11E2-F6BAE8B12C32}" dt="2024-12-14T05:10:16.850" v="88"/>
          <ac:spMkLst>
            <pc:docMk/>
            <pc:sldMk cId="212976785" sldId="301"/>
            <ac:spMk id="2" creationId="{7613409A-E623-BD7C-C076-7F04A5026BF7}"/>
          </ac:spMkLst>
        </pc:spChg>
        <pc:spChg chg="del">
          <ac:chgData name="- Shaik Faiz Ahmed" userId="S::923092934@sfsu.edu::05187c56-1bcc-4f95-9ca6-874223b93ef3" providerId="AD" clId="Web-{D3C9B0E3-B099-E6D1-11E2-F6BAE8B12C32}" dt="2024-12-14T05:10:11.959" v="85"/>
          <ac:spMkLst>
            <pc:docMk/>
            <pc:sldMk cId="212976785" sldId="301"/>
            <ac:spMk id="3" creationId="{40A8F267-00CD-64ED-5410-5813550E3D59}"/>
          </ac:spMkLst>
        </pc:spChg>
        <pc:spChg chg="add del">
          <ac:chgData name="- Shaik Faiz Ahmed" userId="S::923092934@sfsu.edu::05187c56-1bcc-4f95-9ca6-874223b93ef3" providerId="AD" clId="Web-{D3C9B0E3-B099-E6D1-11E2-F6BAE8B12C32}" dt="2024-12-14T05:10:16.850" v="88"/>
          <ac:spMkLst>
            <pc:docMk/>
            <pc:sldMk cId="212976785" sldId="301"/>
            <ac:spMk id="4" creationId="{10318869-E080-F6CD-FB1A-482CA98A9673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14:20.976" v="104"/>
          <ac:spMkLst>
            <pc:docMk/>
            <pc:sldMk cId="212976785" sldId="301"/>
            <ac:spMk id="7" creationId="{D98DC5D7-076E-B567-32F9-6CD104B2B8D4}"/>
          </ac:spMkLst>
        </pc:spChg>
        <pc:spChg chg="add del">
          <ac:chgData name="- Shaik Faiz Ahmed" userId="S::923092934@sfsu.edu::05187c56-1bcc-4f95-9ca6-874223b93ef3" providerId="AD" clId="Web-{D3C9B0E3-B099-E6D1-11E2-F6BAE8B12C32}" dt="2024-12-14T05:13:07.534" v="102"/>
          <ac:spMkLst>
            <pc:docMk/>
            <pc:sldMk cId="212976785" sldId="301"/>
            <ac:spMk id="10" creationId="{E898A450-C70E-C92C-E39C-6AA0C26DFEC7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10:43.430" v="95"/>
          <ac:spMkLst>
            <pc:docMk/>
            <pc:sldMk cId="212976785" sldId="301"/>
            <ac:spMk id="15" creationId="{27EE8655-EE41-24B3-EC9B-251ABF69F874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10:43.430" v="95"/>
          <ac:spMkLst>
            <pc:docMk/>
            <pc:sldMk cId="212976785" sldId="301"/>
            <ac:spMk id="17" creationId="{354C144A-999F-D8DF-05C0-A810263E4A2E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10:45.915" v="97"/>
          <ac:spMkLst>
            <pc:docMk/>
            <pc:sldMk cId="212976785" sldId="301"/>
            <ac:spMk id="19" creationId="{13C2AA32-61F0-9EE4-EB71-133512D3E399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10:45.915" v="97"/>
          <ac:spMkLst>
            <pc:docMk/>
            <pc:sldMk cId="212976785" sldId="301"/>
            <ac:spMk id="20" creationId="{BDA4577E-BAFE-711D-C6C7-2697A660C17F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10:55.119" v="99"/>
          <ac:spMkLst>
            <pc:docMk/>
            <pc:sldMk cId="212976785" sldId="301"/>
            <ac:spMk id="22" creationId="{5E7FC275-2A3D-F9E7-084D-A7AB67A33554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10:55.119" v="99"/>
          <ac:spMkLst>
            <pc:docMk/>
            <pc:sldMk cId="212976785" sldId="301"/>
            <ac:spMk id="23" creationId="{2E50E564-47D3-BAB3-505F-630C3E2EDF18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13:07.534" v="101"/>
          <ac:spMkLst>
            <pc:docMk/>
            <pc:sldMk cId="212976785" sldId="301"/>
            <ac:spMk id="25" creationId="{41D27BAA-FCCB-148E-276A-77C1BF202870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13:07.534" v="101"/>
          <ac:spMkLst>
            <pc:docMk/>
            <pc:sldMk cId="212976785" sldId="301"/>
            <ac:spMk id="26" creationId="{B86FC8E5-990E-9F3F-B193-CA0E1A7BFD8F}"/>
          </ac:spMkLst>
        </pc:spChg>
        <pc:spChg chg="add">
          <ac:chgData name="- Shaik Faiz Ahmed" userId="S::923092934@sfsu.edu::05187c56-1bcc-4f95-9ca6-874223b93ef3" providerId="AD" clId="Web-{D3C9B0E3-B099-E6D1-11E2-F6BAE8B12C32}" dt="2024-12-14T05:13:07.534" v="102"/>
          <ac:spMkLst>
            <pc:docMk/>
            <pc:sldMk cId="212976785" sldId="301"/>
            <ac:spMk id="28" creationId="{DEDD6875-398C-76EB-4CAE-B9039B1CC651}"/>
          </ac:spMkLst>
        </pc:spChg>
        <pc:picChg chg="add del mod ord">
          <ac:chgData name="- Shaik Faiz Ahmed" userId="S::923092934@sfsu.edu::05187c56-1bcc-4f95-9ca6-874223b93ef3" providerId="AD" clId="Web-{D3C9B0E3-B099-E6D1-11E2-F6BAE8B12C32}" dt="2024-12-14T05:14:20.070" v="103"/>
          <ac:picMkLst>
            <pc:docMk/>
            <pc:sldMk cId="212976785" sldId="301"/>
            <ac:picMk id="5" creationId="{897F3719-E885-02AA-EC41-6B5197387771}"/>
          </ac:picMkLst>
        </pc:picChg>
      </pc:sldChg>
      <pc:sldChg chg="addSp delSp modSp new mod ord modClrScheme chgLayout">
        <pc:chgData name="- Shaik Faiz Ahmed" userId="S::923092934@sfsu.edu::05187c56-1bcc-4f95-9ca6-874223b93ef3" providerId="AD" clId="Web-{D3C9B0E3-B099-E6D1-11E2-F6BAE8B12C32}" dt="2024-12-14T05:14:49.228" v="112"/>
        <pc:sldMkLst>
          <pc:docMk/>
          <pc:sldMk cId="520848746" sldId="301"/>
        </pc:sldMkLst>
        <pc:spChg chg="del">
          <ac:chgData name="- Shaik Faiz Ahmed" userId="S::923092934@sfsu.edu::05187c56-1bcc-4f95-9ca6-874223b93ef3" providerId="AD" clId="Web-{D3C9B0E3-B099-E6D1-11E2-F6BAE8B12C32}" dt="2024-12-14T05:14:32.774" v="107"/>
          <ac:spMkLst>
            <pc:docMk/>
            <pc:sldMk cId="520848746" sldId="301"/>
            <ac:spMk id="2" creationId="{BFF6119C-BBDE-6F03-79EB-41EF52D1D1E1}"/>
          </ac:spMkLst>
        </pc:spChg>
        <pc:spChg chg="del">
          <ac:chgData name="- Shaik Faiz Ahmed" userId="S::923092934@sfsu.edu::05187c56-1bcc-4f95-9ca6-874223b93ef3" providerId="AD" clId="Web-{D3C9B0E3-B099-E6D1-11E2-F6BAE8B12C32}" dt="2024-12-14T05:14:34.680" v="109"/>
          <ac:spMkLst>
            <pc:docMk/>
            <pc:sldMk cId="520848746" sldId="301"/>
            <ac:spMk id="3" creationId="{85AF2C63-51A7-7D44-6A37-8BE44FC6A505}"/>
          </ac:spMkLst>
        </pc:spChg>
        <pc:spChg chg="del">
          <ac:chgData name="- Shaik Faiz Ahmed" userId="S::923092934@sfsu.edu::05187c56-1bcc-4f95-9ca6-874223b93ef3" providerId="AD" clId="Web-{D3C9B0E3-B099-E6D1-11E2-F6BAE8B12C32}" dt="2024-12-14T05:14:33.821" v="108"/>
          <ac:spMkLst>
            <pc:docMk/>
            <pc:sldMk cId="520848746" sldId="301"/>
            <ac:spMk id="4" creationId="{77C2677D-5666-C627-D85A-24A5C6603914}"/>
          </ac:spMkLst>
        </pc:spChg>
        <pc:picChg chg="add mod">
          <ac:chgData name="- Shaik Faiz Ahmed" userId="S::923092934@sfsu.edu::05187c56-1bcc-4f95-9ca6-874223b93ef3" providerId="AD" clId="Web-{D3C9B0E3-B099-E6D1-11E2-F6BAE8B12C32}" dt="2024-12-14T05:14:39.743" v="111"/>
          <ac:picMkLst>
            <pc:docMk/>
            <pc:sldMk cId="520848746" sldId="301"/>
            <ac:picMk id="5" creationId="{22487E1E-23F4-9463-0759-ED9CBEB494A6}"/>
          </ac:picMkLst>
        </pc:picChg>
      </pc:sldChg>
      <pc:sldChg chg="addSp delSp modSp new del mod modClrScheme chgLayout">
        <pc:chgData name="- Shaik Faiz Ahmed" userId="S::923092934@sfsu.edu::05187c56-1bcc-4f95-9ca6-874223b93ef3" providerId="AD" clId="Web-{D3C9B0E3-B099-E6D1-11E2-F6BAE8B12C32}" dt="2024-12-14T05:10:03.240" v="83"/>
        <pc:sldMkLst>
          <pc:docMk/>
          <pc:sldMk cId="2550873154" sldId="301"/>
        </pc:sldMkLst>
        <pc:spChg chg="add del">
          <ac:chgData name="- Shaik Faiz Ahmed" userId="S::923092934@sfsu.edu::05187c56-1bcc-4f95-9ca6-874223b93ef3" providerId="AD" clId="Web-{D3C9B0E3-B099-E6D1-11E2-F6BAE8B12C32}" dt="2024-12-14T05:09:51.317" v="78"/>
          <ac:spMkLst>
            <pc:docMk/>
            <pc:sldMk cId="2550873154" sldId="301"/>
            <ac:spMk id="2" creationId="{5CF961D2-E4E0-B994-3131-ED7A4DFE3A6F}"/>
          </ac:spMkLst>
        </pc:spChg>
        <pc:spChg chg="del">
          <ac:chgData name="- Shaik Faiz Ahmed" userId="S::923092934@sfsu.edu::05187c56-1bcc-4f95-9ca6-874223b93ef3" providerId="AD" clId="Web-{D3C9B0E3-B099-E6D1-11E2-F6BAE8B12C32}" dt="2024-12-14T05:09:40.817" v="71"/>
          <ac:spMkLst>
            <pc:docMk/>
            <pc:sldMk cId="2550873154" sldId="301"/>
            <ac:spMk id="3" creationId="{BED1CCDC-66AE-2D84-9F38-862C08CE3CC4}"/>
          </ac:spMkLst>
        </pc:spChg>
        <pc:spChg chg="add del">
          <ac:chgData name="- Shaik Faiz Ahmed" userId="S::923092934@sfsu.edu::05187c56-1bcc-4f95-9ca6-874223b93ef3" providerId="AD" clId="Web-{D3C9B0E3-B099-E6D1-11E2-F6BAE8B12C32}" dt="2024-12-14T05:09:51.317" v="78"/>
          <ac:spMkLst>
            <pc:docMk/>
            <pc:sldMk cId="2550873154" sldId="301"/>
            <ac:spMk id="4" creationId="{88C258EA-68A3-6AF1-1B70-FCED0D5BC046}"/>
          </ac:spMkLst>
        </pc:spChg>
        <pc:spChg chg="add del mod">
          <ac:chgData name="- Shaik Faiz Ahmed" userId="S::923092934@sfsu.edu::05187c56-1bcc-4f95-9ca6-874223b93ef3" providerId="AD" clId="Web-{D3C9B0E3-B099-E6D1-11E2-F6BAE8B12C32}" dt="2024-12-14T05:10:00.240" v="82"/>
          <ac:spMkLst>
            <pc:docMk/>
            <pc:sldMk cId="2550873154" sldId="301"/>
            <ac:spMk id="10" creationId="{59248246-D32A-783A-74E7-A6D5AD9AC661}"/>
          </ac:spMkLst>
        </pc:spChg>
        <pc:spChg chg="add del">
          <ac:chgData name="- Shaik Faiz Ahmed" userId="S::923092934@sfsu.edu::05187c56-1bcc-4f95-9ca6-874223b93ef3" providerId="AD" clId="Web-{D3C9B0E3-B099-E6D1-11E2-F6BAE8B12C32}" dt="2024-12-14T05:10:00.240" v="81"/>
          <ac:spMkLst>
            <pc:docMk/>
            <pc:sldMk cId="2550873154" sldId="301"/>
            <ac:spMk id="15" creationId="{AD61E251-03FD-FF8E-E562-5881CCE2D9B7}"/>
          </ac:spMkLst>
        </pc:spChg>
        <pc:picChg chg="add mod ord">
          <ac:chgData name="- Shaik Faiz Ahmed" userId="S::923092934@sfsu.edu::05187c56-1bcc-4f95-9ca6-874223b93ef3" providerId="AD" clId="Web-{D3C9B0E3-B099-E6D1-11E2-F6BAE8B12C32}" dt="2024-12-14T05:10:00.240" v="82"/>
          <ac:picMkLst>
            <pc:docMk/>
            <pc:sldMk cId="2550873154" sldId="301"/>
            <ac:picMk id="5" creationId="{7A80731F-EDE0-7636-0429-DE79D58B7A3F}"/>
          </ac:picMkLst>
        </pc:picChg>
      </pc:sldChg>
    </pc:docChg>
  </pc:docChgLst>
  <pc:docChgLst>
    <pc:chgData name="- Shaik Faiz Ahmed" userId="S::923092934@sfsu.edu::05187c56-1bcc-4f95-9ca6-874223b93ef3" providerId="AD" clId="Web-{B757C7F4-A744-757C-4041-4EACBE9F8F8D}"/>
    <pc:docChg chg="addSld delSld modSld sldOrd">
      <pc:chgData name="- Shaik Faiz Ahmed" userId="S::923092934@sfsu.edu::05187c56-1bcc-4f95-9ca6-874223b93ef3" providerId="AD" clId="Web-{B757C7F4-A744-757C-4041-4EACBE9F8F8D}" dt="2024-12-14T16:28:20.187" v="87" actId="1076"/>
      <pc:docMkLst>
        <pc:docMk/>
      </pc:docMkLst>
      <pc:sldChg chg="modSp">
        <pc:chgData name="- Shaik Faiz Ahmed" userId="S::923092934@sfsu.edu::05187c56-1bcc-4f95-9ca6-874223b93ef3" providerId="AD" clId="Web-{B757C7F4-A744-757C-4041-4EACBE9F8F8D}" dt="2024-12-14T14:29:35.936" v="18" actId="20577"/>
        <pc:sldMkLst>
          <pc:docMk/>
          <pc:sldMk cId="4259977132" sldId="268"/>
        </pc:sldMkLst>
        <pc:spChg chg="mod">
          <ac:chgData name="- Shaik Faiz Ahmed" userId="S::923092934@sfsu.edu::05187c56-1bcc-4f95-9ca6-874223b93ef3" providerId="AD" clId="Web-{B757C7F4-A744-757C-4041-4EACBE9F8F8D}" dt="2024-12-14T14:29:35.936" v="18" actId="20577"/>
          <ac:spMkLst>
            <pc:docMk/>
            <pc:sldMk cId="4259977132" sldId="268"/>
            <ac:spMk id="2" creationId="{B7545968-70F7-0180-6448-3547E442EF4A}"/>
          </ac:spMkLst>
        </pc:spChg>
      </pc:sldChg>
      <pc:sldChg chg="modSp">
        <pc:chgData name="- Shaik Faiz Ahmed" userId="S::923092934@sfsu.edu::05187c56-1bcc-4f95-9ca6-874223b93ef3" providerId="AD" clId="Web-{B757C7F4-A744-757C-4041-4EACBE9F8F8D}" dt="2024-12-14T16:04:46.848" v="86" actId="20577"/>
        <pc:sldMkLst>
          <pc:docMk/>
          <pc:sldMk cId="639264769" sldId="281"/>
        </pc:sldMkLst>
        <pc:spChg chg="mod">
          <ac:chgData name="- Shaik Faiz Ahmed" userId="S::923092934@sfsu.edu::05187c56-1bcc-4f95-9ca6-874223b93ef3" providerId="AD" clId="Web-{B757C7F4-A744-757C-4041-4EACBE9F8F8D}" dt="2024-12-14T16:04:21.316" v="80" actId="20577"/>
          <ac:spMkLst>
            <pc:docMk/>
            <pc:sldMk cId="639264769" sldId="281"/>
            <ac:spMk id="3" creationId="{C8391772-ABC7-5312-75A8-8F7923BCB6DF}"/>
          </ac:spMkLst>
        </pc:spChg>
        <pc:spChg chg="mod">
          <ac:chgData name="- Shaik Faiz Ahmed" userId="S::923092934@sfsu.edu::05187c56-1bcc-4f95-9ca6-874223b93ef3" providerId="AD" clId="Web-{B757C7F4-A744-757C-4041-4EACBE9F8F8D}" dt="2024-12-14T16:04:46.848" v="86" actId="20577"/>
          <ac:spMkLst>
            <pc:docMk/>
            <pc:sldMk cId="639264769" sldId="281"/>
            <ac:spMk id="5" creationId="{2868D2CA-4C65-9D24-B38C-407215382085}"/>
          </ac:spMkLst>
        </pc:spChg>
      </pc:sldChg>
      <pc:sldChg chg="addSp delSp modSp mod modClrScheme chgLayout">
        <pc:chgData name="- Shaik Faiz Ahmed" userId="S::923092934@sfsu.edu::05187c56-1bcc-4f95-9ca6-874223b93ef3" providerId="AD" clId="Web-{B757C7F4-A744-757C-4041-4EACBE9F8F8D}" dt="2024-12-14T14:35:30.712" v="69" actId="20577"/>
        <pc:sldMkLst>
          <pc:docMk/>
          <pc:sldMk cId="3554410602" sldId="297"/>
        </pc:sldMkLst>
        <pc:spChg chg="mod">
          <ac:chgData name="- Shaik Faiz Ahmed" userId="S::923092934@sfsu.edu::05187c56-1bcc-4f95-9ca6-874223b93ef3" providerId="AD" clId="Web-{B757C7F4-A744-757C-4041-4EACBE9F8F8D}" dt="2024-12-14T14:35:30.712" v="69" actId="20577"/>
          <ac:spMkLst>
            <pc:docMk/>
            <pc:sldMk cId="3554410602" sldId="297"/>
            <ac:spMk id="2" creationId="{9635F5E3-2B1C-7C0A-8581-67A9052D13AA}"/>
          </ac:spMkLst>
        </pc:spChg>
        <pc:spChg chg="add del mod">
          <ac:chgData name="- Shaik Faiz Ahmed" userId="S::923092934@sfsu.edu::05187c56-1bcc-4f95-9ca6-874223b93ef3" providerId="AD" clId="Web-{B757C7F4-A744-757C-4041-4EACBE9F8F8D}" dt="2024-12-14T14:32:16.738" v="49"/>
          <ac:spMkLst>
            <pc:docMk/>
            <pc:sldMk cId="3554410602" sldId="297"/>
            <ac:spMk id="3" creationId="{A6A33159-D030-2F82-A142-F75940728319}"/>
          </ac:spMkLst>
        </pc:spChg>
        <pc:spChg chg="add del mod">
          <ac:chgData name="- Shaik Faiz Ahmed" userId="S::923092934@sfsu.edu::05187c56-1bcc-4f95-9ca6-874223b93ef3" providerId="AD" clId="Web-{B757C7F4-A744-757C-4041-4EACBE9F8F8D}" dt="2024-12-14T14:32:16.738" v="49"/>
          <ac:spMkLst>
            <pc:docMk/>
            <pc:sldMk cId="3554410602" sldId="297"/>
            <ac:spMk id="5" creationId="{CDD27E84-9285-CDF6-B997-84040616A9A5}"/>
          </ac:spMkLst>
        </pc:spChg>
        <pc:spChg chg="add del">
          <ac:chgData name="- Shaik Faiz Ahmed" userId="S::923092934@sfsu.edu::05187c56-1bcc-4f95-9ca6-874223b93ef3" providerId="AD" clId="Web-{B757C7F4-A744-757C-4041-4EACBE9F8F8D}" dt="2024-12-14T14:32:16.707" v="48"/>
          <ac:spMkLst>
            <pc:docMk/>
            <pc:sldMk cId="3554410602" sldId="297"/>
            <ac:spMk id="13" creationId="{A6A33159-D030-2F82-A142-F75940728319}"/>
          </ac:spMkLst>
        </pc:spChg>
        <pc:graphicFrameChg chg="add del mod">
          <ac:chgData name="- Shaik Faiz Ahmed" userId="S::923092934@sfsu.edu::05187c56-1bcc-4f95-9ca6-874223b93ef3" providerId="AD" clId="Web-{B757C7F4-A744-757C-4041-4EACBE9F8F8D}" dt="2024-12-14T14:32:12.628" v="46"/>
          <ac:graphicFrameMkLst>
            <pc:docMk/>
            <pc:sldMk cId="3554410602" sldId="297"/>
            <ac:graphicFrameMk id="10" creationId="{2E32653A-DC32-7C87-F2C2-4C727CCCB063}"/>
          </ac:graphicFrameMkLst>
        </pc:graphicFrameChg>
        <pc:graphicFrameChg chg="add mod">
          <ac:chgData name="- Shaik Faiz Ahmed" userId="S::923092934@sfsu.edu::05187c56-1bcc-4f95-9ca6-874223b93ef3" providerId="AD" clId="Web-{B757C7F4-A744-757C-4041-4EACBE9F8F8D}" dt="2024-12-14T14:32:16.738" v="49"/>
          <ac:graphicFrameMkLst>
            <pc:docMk/>
            <pc:sldMk cId="3554410602" sldId="297"/>
            <ac:graphicFrameMk id="15" creationId="{2E32653A-DC32-7C87-F2C2-4C727CCCB063}"/>
          </ac:graphicFrameMkLst>
        </pc:graphicFrameChg>
        <pc:picChg chg="add del">
          <ac:chgData name="- Shaik Faiz Ahmed" userId="S::923092934@sfsu.edu::05187c56-1bcc-4f95-9ca6-874223b93ef3" providerId="AD" clId="Web-{B757C7F4-A744-757C-4041-4EACBE9F8F8D}" dt="2024-12-14T14:31:58.581" v="44"/>
          <ac:picMkLst>
            <pc:docMk/>
            <pc:sldMk cId="3554410602" sldId="297"/>
            <ac:picMk id="8" creationId="{7CAC7381-9A78-B5DB-7F9D-D01F7251EB17}"/>
          </ac:picMkLst>
        </pc:picChg>
        <pc:picChg chg="add del">
          <ac:chgData name="- Shaik Faiz Ahmed" userId="S::923092934@sfsu.edu::05187c56-1bcc-4f95-9ca6-874223b93ef3" providerId="AD" clId="Web-{B757C7F4-A744-757C-4041-4EACBE9F8F8D}" dt="2024-12-14T14:32:16.707" v="48"/>
          <ac:picMkLst>
            <pc:docMk/>
            <pc:sldMk cId="3554410602" sldId="297"/>
            <ac:picMk id="12" creationId="{0BC965D1-958C-C3F9-70EC-DE1FB54CA7BD}"/>
          </ac:picMkLst>
        </pc:picChg>
        <pc:picChg chg="del">
          <ac:chgData name="- Shaik Faiz Ahmed" userId="S::923092934@sfsu.edu::05187c56-1bcc-4f95-9ca6-874223b93ef3" providerId="AD" clId="Web-{B757C7F4-A744-757C-4041-4EACBE9F8F8D}" dt="2024-12-14T14:27:44.433" v="0"/>
          <ac:picMkLst>
            <pc:docMk/>
            <pc:sldMk cId="3554410602" sldId="297"/>
            <ac:picMk id="20" creationId="{59669B42-CC26-1A2A-1FE7-526E425D0191}"/>
          </ac:picMkLst>
        </pc:picChg>
      </pc:sldChg>
      <pc:sldChg chg="addSp delSp modSp mod modClrScheme chgLayout">
        <pc:chgData name="- Shaik Faiz Ahmed" userId="S::923092934@sfsu.edu::05187c56-1bcc-4f95-9ca6-874223b93ef3" providerId="AD" clId="Web-{B757C7F4-A744-757C-4041-4EACBE9F8F8D}" dt="2024-12-14T14:35:43.041" v="73" actId="14100"/>
        <pc:sldMkLst>
          <pc:docMk/>
          <pc:sldMk cId="3757868428" sldId="298"/>
        </pc:sldMkLst>
        <pc:spChg chg="mod">
          <ac:chgData name="- Shaik Faiz Ahmed" userId="S::923092934@sfsu.edu::05187c56-1bcc-4f95-9ca6-874223b93ef3" providerId="AD" clId="Web-{B757C7F4-A744-757C-4041-4EACBE9F8F8D}" dt="2024-12-14T14:35:38.525" v="72" actId="20577"/>
          <ac:spMkLst>
            <pc:docMk/>
            <pc:sldMk cId="3757868428" sldId="298"/>
            <ac:spMk id="2" creationId="{9635F5E3-2B1C-7C0A-8581-67A9052D13AA}"/>
          </ac:spMkLst>
        </pc:spChg>
        <pc:spChg chg="add del">
          <ac:chgData name="- Shaik Faiz Ahmed" userId="S::923092934@sfsu.edu::05187c56-1bcc-4f95-9ca6-874223b93ef3" providerId="AD" clId="Web-{B757C7F4-A744-757C-4041-4EACBE9F8F8D}" dt="2024-12-14T14:32:53.005" v="56"/>
          <ac:spMkLst>
            <pc:docMk/>
            <pc:sldMk cId="3757868428" sldId="298"/>
            <ac:spMk id="4" creationId="{99FC5990-A4C1-9D77-190C-E01BD8DB9040}"/>
          </ac:spMkLst>
        </pc:spChg>
        <pc:spChg chg="add del mod">
          <ac:chgData name="- Shaik Faiz Ahmed" userId="S::923092934@sfsu.edu::05187c56-1bcc-4f95-9ca6-874223b93ef3" providerId="AD" clId="Web-{B757C7F4-A744-757C-4041-4EACBE9F8F8D}" dt="2024-12-14T14:32:53.005" v="56"/>
          <ac:spMkLst>
            <pc:docMk/>
            <pc:sldMk cId="3757868428" sldId="298"/>
            <ac:spMk id="5" creationId="{D7BA7339-E12E-FA9E-39D2-9943C28668B5}"/>
          </ac:spMkLst>
        </pc:spChg>
        <pc:spChg chg="add del">
          <ac:chgData name="- Shaik Faiz Ahmed" userId="S::923092934@sfsu.edu::05187c56-1bcc-4f95-9ca6-874223b93ef3" providerId="AD" clId="Web-{B757C7F4-A744-757C-4041-4EACBE9F8F8D}" dt="2024-12-14T14:32:47.973" v="53"/>
          <ac:spMkLst>
            <pc:docMk/>
            <pc:sldMk cId="3757868428" sldId="298"/>
            <ac:spMk id="11" creationId="{99FC5990-A4C1-9D77-190C-E01BD8DB9040}"/>
          </ac:spMkLst>
        </pc:spChg>
        <pc:spChg chg="add del">
          <ac:chgData name="- Shaik Faiz Ahmed" userId="S::923092934@sfsu.edu::05187c56-1bcc-4f95-9ca6-874223b93ef3" providerId="AD" clId="Web-{B757C7F4-A744-757C-4041-4EACBE9F8F8D}" dt="2024-12-14T14:32:52.973" v="55"/>
          <ac:spMkLst>
            <pc:docMk/>
            <pc:sldMk cId="3757868428" sldId="298"/>
            <ac:spMk id="14" creationId="{99FC5990-A4C1-9D77-190C-E01BD8DB9040}"/>
          </ac:spMkLst>
        </pc:spChg>
        <pc:graphicFrameChg chg="add del">
          <ac:chgData name="- Shaik Faiz Ahmed" userId="S::923092934@sfsu.edu::05187c56-1bcc-4f95-9ca6-874223b93ef3" providerId="AD" clId="Web-{B757C7F4-A744-757C-4041-4EACBE9F8F8D}" dt="2024-12-14T14:32:43.192" v="51"/>
          <ac:graphicFrameMkLst>
            <pc:docMk/>
            <pc:sldMk cId="3757868428" sldId="298"/>
            <ac:graphicFrameMk id="8" creationId="{A1096591-9DDC-C87A-B912-92F03716A392}"/>
          </ac:graphicFrameMkLst>
        </pc:graphicFrameChg>
        <pc:graphicFrameChg chg="add mod">
          <ac:chgData name="- Shaik Faiz Ahmed" userId="S::923092934@sfsu.edu::05187c56-1bcc-4f95-9ca6-874223b93ef3" providerId="AD" clId="Web-{B757C7F4-A744-757C-4041-4EACBE9F8F8D}" dt="2024-12-14T14:35:43.041" v="73" actId="14100"/>
          <ac:graphicFrameMkLst>
            <pc:docMk/>
            <pc:sldMk cId="3757868428" sldId="298"/>
            <ac:graphicFrameMk id="16" creationId="{A1096591-9DDC-C87A-B912-92F03716A392}"/>
          </ac:graphicFrameMkLst>
        </pc:graphicFrameChg>
        <pc:picChg chg="add del">
          <ac:chgData name="- Shaik Faiz Ahmed" userId="S::923092934@sfsu.edu::05187c56-1bcc-4f95-9ca6-874223b93ef3" providerId="AD" clId="Web-{B757C7F4-A744-757C-4041-4EACBE9F8F8D}" dt="2024-12-14T14:32:47.973" v="53"/>
          <ac:picMkLst>
            <pc:docMk/>
            <pc:sldMk cId="3757868428" sldId="298"/>
            <ac:picMk id="10" creationId="{8ED49EA7-7EC6-DE2B-2F21-CE0FBCE1F997}"/>
          </ac:picMkLst>
        </pc:picChg>
        <pc:picChg chg="add del">
          <ac:chgData name="- Shaik Faiz Ahmed" userId="S::923092934@sfsu.edu::05187c56-1bcc-4f95-9ca6-874223b93ef3" providerId="AD" clId="Web-{B757C7F4-A744-757C-4041-4EACBE9F8F8D}" dt="2024-12-14T14:32:52.973" v="55"/>
          <ac:picMkLst>
            <pc:docMk/>
            <pc:sldMk cId="3757868428" sldId="298"/>
            <ac:picMk id="13" creationId="{1A2AC784-44B3-E195-1A6B-583F770C0A04}"/>
          </ac:picMkLst>
        </pc:picChg>
        <pc:picChg chg="del">
          <ac:chgData name="- Shaik Faiz Ahmed" userId="S::923092934@sfsu.edu::05187c56-1bcc-4f95-9ca6-874223b93ef3" providerId="AD" clId="Web-{B757C7F4-A744-757C-4041-4EACBE9F8F8D}" dt="2024-12-14T14:27:45.746" v="1"/>
          <ac:picMkLst>
            <pc:docMk/>
            <pc:sldMk cId="3757868428" sldId="298"/>
            <ac:picMk id="20" creationId="{59669B42-CC26-1A2A-1FE7-526E425D0191}"/>
          </ac:picMkLst>
        </pc:picChg>
      </pc:sldChg>
      <pc:sldChg chg="modSp">
        <pc:chgData name="- Shaik Faiz Ahmed" userId="S::923092934@sfsu.edu::05187c56-1bcc-4f95-9ca6-874223b93ef3" providerId="AD" clId="Web-{B757C7F4-A744-757C-4041-4EACBE9F8F8D}" dt="2024-12-14T16:28:20.187" v="87" actId="1076"/>
        <pc:sldMkLst>
          <pc:docMk/>
          <pc:sldMk cId="533107663" sldId="313"/>
        </pc:sldMkLst>
        <pc:picChg chg="mod">
          <ac:chgData name="- Shaik Faiz Ahmed" userId="S::923092934@sfsu.edu::05187c56-1bcc-4f95-9ca6-874223b93ef3" providerId="AD" clId="Web-{B757C7F4-A744-757C-4041-4EACBE9F8F8D}" dt="2024-12-14T16:28:20.187" v="87" actId="1076"/>
          <ac:picMkLst>
            <pc:docMk/>
            <pc:sldMk cId="533107663" sldId="313"/>
            <ac:picMk id="5" creationId="{3CF88FE7-8CEE-5392-9D95-245A41A45F20}"/>
          </ac:picMkLst>
        </pc:picChg>
      </pc:sldChg>
      <pc:sldChg chg="addSp delSp modSp mod modClrScheme chgLayout">
        <pc:chgData name="- Shaik Faiz Ahmed" userId="S::923092934@sfsu.edu::05187c56-1bcc-4f95-9ca6-874223b93ef3" providerId="AD" clId="Web-{B757C7F4-A744-757C-4041-4EACBE9F8F8D}" dt="2024-12-14T14:29:42.874" v="20" actId="20577"/>
        <pc:sldMkLst>
          <pc:docMk/>
          <pc:sldMk cId="3680388775" sldId="314"/>
        </pc:sldMkLst>
        <pc:spChg chg="mod">
          <ac:chgData name="- Shaik Faiz Ahmed" userId="S::923092934@sfsu.edu::05187c56-1bcc-4f95-9ca6-874223b93ef3" providerId="AD" clId="Web-{B757C7F4-A744-757C-4041-4EACBE9F8F8D}" dt="2024-12-14T14:29:42.874" v="20" actId="20577"/>
          <ac:spMkLst>
            <pc:docMk/>
            <pc:sldMk cId="3680388775" sldId="314"/>
            <ac:spMk id="2" creationId="{5D030A76-B788-B363-104E-266B7C7F7208}"/>
          </ac:spMkLst>
        </pc:spChg>
        <pc:spChg chg="add del">
          <ac:chgData name="- Shaik Faiz Ahmed" userId="S::923092934@sfsu.edu::05187c56-1bcc-4f95-9ca6-874223b93ef3" providerId="AD" clId="Web-{B757C7F4-A744-757C-4041-4EACBE9F8F8D}" dt="2024-12-14T14:28:21.403" v="5"/>
          <ac:spMkLst>
            <pc:docMk/>
            <pc:sldMk cId="3680388775" sldId="314"/>
            <ac:spMk id="3" creationId="{D23D0F86-087C-D9CC-617A-00416894E2CB}"/>
          </ac:spMkLst>
        </pc:spChg>
        <pc:spChg chg="add del mod">
          <ac:chgData name="- Shaik Faiz Ahmed" userId="S::923092934@sfsu.edu::05187c56-1bcc-4f95-9ca6-874223b93ef3" providerId="AD" clId="Web-{B757C7F4-A744-757C-4041-4EACBE9F8F8D}" dt="2024-12-14T14:28:21.340" v="4"/>
          <ac:spMkLst>
            <pc:docMk/>
            <pc:sldMk cId="3680388775" sldId="314"/>
            <ac:spMk id="11" creationId="{C3F77FA3-413B-E784-9D55-73715E4F0375}"/>
          </ac:spMkLst>
        </pc:spChg>
        <pc:graphicFrameChg chg="add del">
          <ac:chgData name="- Shaik Faiz Ahmed" userId="S::923092934@sfsu.edu::05187c56-1bcc-4f95-9ca6-874223b93ef3" providerId="AD" clId="Web-{B757C7F4-A744-757C-4041-4EACBE9F8F8D}" dt="2024-12-14T14:28:21.340" v="4"/>
          <ac:graphicFrameMkLst>
            <pc:docMk/>
            <pc:sldMk cId="3680388775" sldId="314"/>
            <ac:graphicFrameMk id="7" creationId="{B3BE9D89-E5B4-E0A0-0BB2-B302060D47DD}"/>
          </ac:graphicFrameMkLst>
        </pc:graphicFrameChg>
        <pc:graphicFrameChg chg="add mod modGraphic">
          <ac:chgData name="- Shaik Faiz Ahmed" userId="S::923092934@sfsu.edu::05187c56-1bcc-4f95-9ca6-874223b93ef3" providerId="AD" clId="Web-{B757C7F4-A744-757C-4041-4EACBE9F8F8D}" dt="2024-12-14T14:28:50.654" v="13" actId="1076"/>
          <ac:graphicFrameMkLst>
            <pc:docMk/>
            <pc:sldMk cId="3680388775" sldId="314"/>
            <ac:graphicFrameMk id="13" creationId="{F32FB797-79FC-F3A3-3298-71853B3227FF}"/>
          </ac:graphicFrameMkLst>
        </pc:graphicFrameChg>
      </pc:sldChg>
      <pc:sldChg chg="addSp delSp modSp add del mod ord replId modClrScheme chgLayout">
        <pc:chgData name="- Shaik Faiz Ahmed" userId="S::923092934@sfsu.edu::05187c56-1bcc-4f95-9ca6-874223b93ef3" providerId="AD" clId="Web-{B757C7F4-A744-757C-4041-4EACBE9F8F8D}" dt="2024-12-14T15:28:49.436" v="78"/>
        <pc:sldMkLst>
          <pc:docMk/>
          <pc:sldMk cId="1534422483" sldId="315"/>
        </pc:sldMkLst>
        <pc:spChg chg="mod">
          <ac:chgData name="- Shaik Faiz Ahmed" userId="S::923092934@sfsu.edu::05187c56-1bcc-4f95-9ca6-874223b93ef3" providerId="AD" clId="Web-{B757C7F4-A744-757C-4041-4EACBE9F8F8D}" dt="2024-12-14T14:31:33.909" v="40" actId="20577"/>
          <ac:spMkLst>
            <pc:docMk/>
            <pc:sldMk cId="1534422483" sldId="315"/>
            <ac:spMk id="2" creationId="{5D030A76-B788-B363-104E-266B7C7F7208}"/>
          </ac:spMkLst>
        </pc:spChg>
        <pc:spChg chg="add del">
          <ac:chgData name="- Shaik Faiz Ahmed" userId="S::923092934@sfsu.edu::05187c56-1bcc-4f95-9ca6-874223b93ef3" providerId="AD" clId="Web-{B757C7F4-A744-757C-4041-4EACBE9F8F8D}" dt="2024-12-14T14:30:29.204" v="26"/>
          <ac:spMkLst>
            <pc:docMk/>
            <pc:sldMk cId="1534422483" sldId="315"/>
            <ac:spMk id="3" creationId="{D23D0F86-087C-D9CC-617A-00416894E2CB}"/>
          </ac:spMkLst>
        </pc:spChg>
        <pc:spChg chg="add del mod">
          <ac:chgData name="- Shaik Faiz Ahmed" userId="S::923092934@sfsu.edu::05187c56-1bcc-4f95-9ca6-874223b93ef3" providerId="AD" clId="Web-{B757C7F4-A744-757C-4041-4EACBE9F8F8D}" dt="2024-12-14T14:30:31.547" v="27"/>
          <ac:spMkLst>
            <pc:docMk/>
            <pc:sldMk cId="1534422483" sldId="315"/>
            <ac:spMk id="8" creationId="{1FE9A8AC-FD9E-9D85-ADCC-F5DB2619AAD6}"/>
          </ac:spMkLst>
        </pc:spChg>
        <pc:spChg chg="add del mod">
          <ac:chgData name="- Shaik Faiz Ahmed" userId="S::923092934@sfsu.edu::05187c56-1bcc-4f95-9ca6-874223b93ef3" providerId="AD" clId="Web-{B757C7F4-A744-757C-4041-4EACBE9F8F8D}" dt="2024-12-14T14:30:22.078" v="25"/>
          <ac:spMkLst>
            <pc:docMk/>
            <pc:sldMk cId="1534422483" sldId="315"/>
            <ac:spMk id="11" creationId="{27DC7010-9FAD-FEC7-64C4-DAFF2A88DD68}"/>
          </ac:spMkLst>
        </pc:spChg>
        <pc:spChg chg="add del mod">
          <ac:chgData name="- Shaik Faiz Ahmed" userId="S::923092934@sfsu.edu::05187c56-1bcc-4f95-9ca6-874223b93ef3" providerId="AD" clId="Web-{B757C7F4-A744-757C-4041-4EACBE9F8F8D}" dt="2024-12-14T14:31:02.392" v="34"/>
          <ac:spMkLst>
            <pc:docMk/>
            <pc:sldMk cId="1534422483" sldId="315"/>
            <ac:spMk id="14" creationId="{299382CC-0258-4A3F-4B5E-4B1130BE6901}"/>
          </ac:spMkLst>
        </pc:spChg>
        <pc:spChg chg="add del">
          <ac:chgData name="- Shaik Faiz Ahmed" userId="S::923092934@sfsu.edu::05187c56-1bcc-4f95-9ca6-874223b93ef3" providerId="AD" clId="Web-{B757C7F4-A744-757C-4041-4EACBE9F8F8D}" dt="2024-12-14T14:31:10.470" v="36"/>
          <ac:spMkLst>
            <pc:docMk/>
            <pc:sldMk cId="1534422483" sldId="315"/>
            <ac:spMk id="16" creationId="{493776FD-1550-4775-0D7C-E0B2B95E7B07}"/>
          </ac:spMkLst>
        </pc:spChg>
        <pc:graphicFrameChg chg="add del">
          <ac:chgData name="- Shaik Faiz Ahmed" userId="S::923092934@sfsu.edu::05187c56-1bcc-4f95-9ca6-874223b93ef3" providerId="AD" clId="Web-{B757C7F4-A744-757C-4041-4EACBE9F8F8D}" dt="2024-12-14T14:30:22.078" v="25"/>
          <ac:graphicFrameMkLst>
            <pc:docMk/>
            <pc:sldMk cId="1534422483" sldId="315"/>
            <ac:graphicFrameMk id="7" creationId="{C9E970EF-3CF5-9CED-A1F9-8A5D03E585DE}"/>
          </ac:graphicFrameMkLst>
        </pc:graphicFrameChg>
        <pc:graphicFrameChg chg="add mod modGraphic">
          <ac:chgData name="- Shaik Faiz Ahmed" userId="S::923092934@sfsu.edu::05187c56-1bcc-4f95-9ca6-874223b93ef3" providerId="AD" clId="Web-{B757C7F4-A744-757C-4041-4EACBE9F8F8D}" dt="2024-12-14T14:31:10.689" v="37"/>
          <ac:graphicFrameMkLst>
            <pc:docMk/>
            <pc:sldMk cId="1534422483" sldId="315"/>
            <ac:graphicFrameMk id="9" creationId="{06CC576C-8487-2D1C-9951-06FE4D54A354}"/>
          </ac:graphicFrameMkLst>
        </pc:graphicFrameChg>
      </pc:sldChg>
      <pc:sldChg chg="add del ord replId">
        <pc:chgData name="- Shaik Faiz Ahmed" userId="S::923092934@sfsu.edu::05187c56-1bcc-4f95-9ca6-874223b93ef3" providerId="AD" clId="Web-{B757C7F4-A744-757C-4041-4EACBE9F8F8D}" dt="2024-12-14T15:28:48.654" v="77"/>
        <pc:sldMkLst>
          <pc:docMk/>
          <pc:sldMk cId="3830332380" sldId="316"/>
        </pc:sldMkLst>
      </pc:sldChg>
      <pc:sldChg chg="modSp add del ord replId">
        <pc:chgData name="- Shaik Faiz Ahmed" userId="S::923092934@sfsu.edu::05187c56-1bcc-4f95-9ca6-874223b93ef3" providerId="AD" clId="Web-{B757C7F4-A744-757C-4041-4EACBE9F8F8D}" dt="2024-12-14T15:28:47.576" v="76"/>
        <pc:sldMkLst>
          <pc:docMk/>
          <pc:sldMk cId="3064467496" sldId="317"/>
        </pc:sldMkLst>
        <pc:spChg chg="mod">
          <ac:chgData name="- Shaik Faiz Ahmed" userId="S::923092934@sfsu.edu::05187c56-1bcc-4f95-9ca6-874223b93ef3" providerId="AD" clId="Web-{B757C7F4-A744-757C-4041-4EACBE9F8F8D}" dt="2024-12-14T14:33:16.818" v="59" actId="20577"/>
          <ac:spMkLst>
            <pc:docMk/>
            <pc:sldMk cId="3064467496" sldId="317"/>
            <ac:spMk id="2" creationId="{9635F5E3-2B1C-7C0A-8581-67A9052D13AA}"/>
          </ac:spMkLst>
        </pc:spChg>
      </pc:sldChg>
      <pc:sldChg chg="addSp delSp modSp add del ord replId">
        <pc:chgData name="- Shaik Faiz Ahmed" userId="S::923092934@sfsu.edu::05187c56-1bcc-4f95-9ca6-874223b93ef3" providerId="AD" clId="Web-{B757C7F4-A744-757C-4041-4EACBE9F8F8D}" dt="2024-12-14T15:28:46.514" v="75"/>
        <pc:sldMkLst>
          <pc:docMk/>
          <pc:sldMk cId="4072482904" sldId="318"/>
        </pc:sldMkLst>
        <pc:spChg chg="mod">
          <ac:chgData name="- Shaik Faiz Ahmed" userId="S::923092934@sfsu.edu::05187c56-1bcc-4f95-9ca6-874223b93ef3" providerId="AD" clId="Web-{B757C7F4-A744-757C-4041-4EACBE9F8F8D}" dt="2024-12-14T14:33:06.005" v="58"/>
          <ac:spMkLst>
            <pc:docMk/>
            <pc:sldMk cId="4072482904" sldId="318"/>
            <ac:spMk id="2" creationId="{9635F5E3-2B1C-7C0A-8581-67A9052D13AA}"/>
          </ac:spMkLst>
        </pc:spChg>
        <pc:spChg chg="mod">
          <ac:chgData name="- Shaik Faiz Ahmed" userId="S::923092934@sfsu.edu::05187c56-1bcc-4f95-9ca6-874223b93ef3" providerId="AD" clId="Web-{B757C7F4-A744-757C-4041-4EACBE9F8F8D}" dt="2024-12-14T14:33:06.005" v="58"/>
          <ac:spMkLst>
            <pc:docMk/>
            <pc:sldMk cId="4072482904" sldId="318"/>
            <ac:spMk id="4" creationId="{99FC5990-A4C1-9D77-190C-E01BD8DB9040}"/>
          </ac:spMkLst>
        </pc:spChg>
        <pc:spChg chg="del">
          <ac:chgData name="- Shaik Faiz Ahmed" userId="S::923092934@sfsu.edu::05187c56-1bcc-4f95-9ca6-874223b93ef3" providerId="AD" clId="Web-{B757C7F4-A744-757C-4041-4EACBE9F8F8D}" dt="2024-12-14T14:33:06.005" v="58"/>
          <ac:spMkLst>
            <pc:docMk/>
            <pc:sldMk cId="4072482904" sldId="318"/>
            <ac:spMk id="5" creationId="{D7BA7339-E12E-FA9E-39D2-9943C28668B5}"/>
          </ac:spMkLst>
        </pc:spChg>
        <pc:picChg chg="add">
          <ac:chgData name="- Shaik Faiz Ahmed" userId="S::923092934@sfsu.edu::05187c56-1bcc-4f95-9ca6-874223b93ef3" providerId="AD" clId="Web-{B757C7F4-A744-757C-4041-4EACBE9F8F8D}" dt="2024-12-14T14:33:06.005" v="58"/>
          <ac:picMkLst>
            <pc:docMk/>
            <pc:sldMk cId="4072482904" sldId="318"/>
            <ac:picMk id="7" creationId="{6B302B9E-94EF-C843-834E-C68A998E4A77}"/>
          </ac:picMkLst>
        </pc:picChg>
      </pc:sldChg>
      <pc:sldChg chg="add del ord replId">
        <pc:chgData name="- Shaik Faiz Ahmed" userId="S::923092934@sfsu.edu::05187c56-1bcc-4f95-9ca6-874223b93ef3" providerId="AD" clId="Web-{B757C7F4-A744-757C-4041-4EACBE9F8F8D}" dt="2024-12-14T15:28:45.607" v="74"/>
        <pc:sldMkLst>
          <pc:docMk/>
          <pc:sldMk cId="3390207340" sldId="319"/>
        </pc:sldMkLst>
      </pc:sldChg>
    </pc:docChg>
  </pc:docChgLst>
  <pc:docChgLst>
    <pc:chgData name="Kiran Ranganalli" userId="S::923065504@sfsu.edu::5b6e7a8f-487e-4250-9041-ad61eafb6b03" providerId="AD" clId="Web-{E4D45749-450D-86DB-9F04-97975ED65102}"/>
    <pc:docChg chg="delSld modSld">
      <pc:chgData name="Kiran Ranganalli" userId="S::923065504@sfsu.edu::5b6e7a8f-487e-4250-9041-ad61eafb6b03" providerId="AD" clId="Web-{E4D45749-450D-86DB-9F04-97975ED65102}" dt="2024-12-14T11:20:30.306" v="59" actId="20577"/>
      <pc:docMkLst>
        <pc:docMk/>
      </pc:docMkLst>
      <pc:sldChg chg="del">
        <pc:chgData name="Kiran Ranganalli" userId="S::923065504@sfsu.edu::5b6e7a8f-487e-4250-9041-ad61eafb6b03" providerId="AD" clId="Web-{E4D45749-450D-86DB-9F04-97975ED65102}" dt="2024-12-14T10:57:49.423" v="2"/>
        <pc:sldMkLst>
          <pc:docMk/>
          <pc:sldMk cId="643777997" sldId="266"/>
        </pc:sldMkLst>
      </pc:sldChg>
      <pc:sldChg chg="addSp delSp modSp">
        <pc:chgData name="Kiran Ranganalli" userId="S::923065504@sfsu.edu::5b6e7a8f-487e-4250-9041-ad61eafb6b03" providerId="AD" clId="Web-{E4D45749-450D-86DB-9F04-97975ED65102}" dt="2024-12-14T11:06:59.604" v="22" actId="1076"/>
        <pc:sldMkLst>
          <pc:docMk/>
          <pc:sldMk cId="2184472291" sldId="282"/>
        </pc:sldMkLst>
        <pc:spChg chg="add mod ord">
          <ac:chgData name="Kiran Ranganalli" userId="S::923065504@sfsu.edu::5b6e7a8f-487e-4250-9041-ad61eafb6b03" providerId="AD" clId="Web-{E4D45749-450D-86DB-9F04-97975ED65102}" dt="2024-12-14T11:06:22.891" v="12"/>
          <ac:spMkLst>
            <pc:docMk/>
            <pc:sldMk cId="2184472291" sldId="282"/>
            <ac:spMk id="3" creationId="{72B3B0E9-60C4-7D90-FA0C-73DF8E640452}"/>
          </ac:spMkLst>
        </pc:spChg>
        <pc:spChg chg="mod">
          <ac:chgData name="Kiran Ranganalli" userId="S::923065504@sfsu.edu::5b6e7a8f-487e-4250-9041-ad61eafb6b03" providerId="AD" clId="Web-{E4D45749-450D-86DB-9F04-97975ED65102}" dt="2024-12-14T11:06:48.979" v="19" actId="1076"/>
          <ac:spMkLst>
            <pc:docMk/>
            <pc:sldMk cId="2184472291" sldId="282"/>
            <ac:spMk id="7" creationId="{4AB1CD4B-2C7F-1593-8E69-B7450F3DCAD6}"/>
          </ac:spMkLst>
        </pc:spChg>
        <pc:spChg chg="mod">
          <ac:chgData name="Kiran Ranganalli" userId="S::923065504@sfsu.edu::5b6e7a8f-487e-4250-9041-ad61eafb6b03" providerId="AD" clId="Web-{E4D45749-450D-86DB-9F04-97975ED65102}" dt="2024-12-14T11:06:59.604" v="22" actId="1076"/>
          <ac:spMkLst>
            <pc:docMk/>
            <pc:sldMk cId="2184472291" sldId="282"/>
            <ac:spMk id="8" creationId="{86613063-168A-02B8-4326-BB842F3B83E2}"/>
          </ac:spMkLst>
        </pc:spChg>
        <pc:picChg chg="del">
          <ac:chgData name="Kiran Ranganalli" userId="S::923065504@sfsu.edu::5b6e7a8f-487e-4250-9041-ad61eafb6b03" providerId="AD" clId="Web-{E4D45749-450D-86DB-9F04-97975ED65102}" dt="2024-12-14T11:06:14.453" v="8"/>
          <ac:picMkLst>
            <pc:docMk/>
            <pc:sldMk cId="2184472291" sldId="282"/>
            <ac:picMk id="5" creationId="{030E03B4-DAB0-F43D-4B1C-C54F75E621A1}"/>
          </ac:picMkLst>
        </pc:picChg>
        <pc:picChg chg="add mod ord">
          <ac:chgData name="Kiran Ranganalli" userId="S::923065504@sfsu.edu::5b6e7a8f-487e-4250-9041-ad61eafb6b03" providerId="AD" clId="Web-{E4D45749-450D-86DB-9F04-97975ED65102}" dt="2024-12-14T11:06:43.313" v="18" actId="1076"/>
          <ac:picMkLst>
            <pc:docMk/>
            <pc:sldMk cId="2184472291" sldId="282"/>
            <ac:picMk id="6" creationId="{A16DA612-573D-0DB0-8929-3C73EEC80891}"/>
          </ac:picMkLst>
        </pc:picChg>
      </pc:sldChg>
      <pc:sldChg chg="modSp">
        <pc:chgData name="Kiran Ranganalli" userId="S::923065504@sfsu.edu::5b6e7a8f-487e-4250-9041-ad61eafb6b03" providerId="AD" clId="Web-{E4D45749-450D-86DB-9F04-97975ED65102}" dt="2024-12-14T11:20:30.306" v="59" actId="20577"/>
        <pc:sldMkLst>
          <pc:docMk/>
          <pc:sldMk cId="3554410602" sldId="297"/>
        </pc:sldMkLst>
        <pc:spChg chg="mod">
          <ac:chgData name="Kiran Ranganalli" userId="S::923065504@sfsu.edu::5b6e7a8f-487e-4250-9041-ad61eafb6b03" providerId="AD" clId="Web-{E4D45749-450D-86DB-9F04-97975ED65102}" dt="2024-12-14T11:20:30.306" v="59" actId="20577"/>
          <ac:spMkLst>
            <pc:docMk/>
            <pc:sldMk cId="3554410602" sldId="297"/>
            <ac:spMk id="3" creationId="{A6A33159-D030-2F82-A142-F75940728319}"/>
          </ac:spMkLst>
        </pc:spChg>
      </pc:sldChg>
      <pc:sldChg chg="addSp delSp modSp del">
        <pc:chgData name="Kiran Ranganalli" userId="S::923065504@sfsu.edu::5b6e7a8f-487e-4250-9041-ad61eafb6b03" providerId="AD" clId="Web-{E4D45749-450D-86DB-9F04-97975ED65102}" dt="2024-12-14T11:06:53.385" v="20"/>
        <pc:sldMkLst>
          <pc:docMk/>
          <pc:sldMk cId="4060531924" sldId="299"/>
        </pc:sldMkLst>
        <pc:spChg chg="add mod ord">
          <ac:chgData name="Kiran Ranganalli" userId="S::923065504@sfsu.edu::5b6e7a8f-487e-4250-9041-ad61eafb6b03" providerId="AD" clId="Web-{E4D45749-450D-86DB-9F04-97975ED65102}" dt="2024-12-14T11:06:07.906" v="7"/>
          <ac:spMkLst>
            <pc:docMk/>
            <pc:sldMk cId="4060531924" sldId="299"/>
            <ac:spMk id="3" creationId="{001C0DCB-5ADF-9675-53A4-48682EA7E387}"/>
          </ac:spMkLst>
        </pc:spChg>
        <pc:picChg chg="del">
          <ac:chgData name="Kiran Ranganalli" userId="S::923065504@sfsu.edu::5b6e7a8f-487e-4250-9041-ad61eafb6b03" providerId="AD" clId="Web-{E4D45749-450D-86DB-9F04-97975ED65102}" dt="2024-12-14T11:05:55.265" v="3"/>
          <ac:picMkLst>
            <pc:docMk/>
            <pc:sldMk cId="4060531924" sldId="299"/>
            <ac:picMk id="5" creationId="{030E03B4-DAB0-F43D-4B1C-C54F75E621A1}"/>
          </ac:picMkLst>
        </pc:picChg>
        <pc:picChg chg="add mod ord">
          <ac:chgData name="Kiran Ranganalli" userId="S::923065504@sfsu.edu::5b6e7a8f-487e-4250-9041-ad61eafb6b03" providerId="AD" clId="Web-{E4D45749-450D-86DB-9F04-97975ED65102}" dt="2024-12-14T11:06:03.062" v="6"/>
          <ac:picMkLst>
            <pc:docMk/>
            <pc:sldMk cId="4060531924" sldId="299"/>
            <ac:picMk id="6" creationId="{4AE76877-9B1D-9D92-7689-73BBBCDBA49C}"/>
          </ac:picMkLst>
        </pc:picChg>
      </pc:sldChg>
      <pc:sldChg chg="del">
        <pc:chgData name="Kiran Ranganalli" userId="S::923065504@sfsu.edu::5b6e7a8f-487e-4250-9041-ad61eafb6b03" providerId="AD" clId="Web-{E4D45749-450D-86DB-9F04-97975ED65102}" dt="2024-12-14T11:06:54.948" v="21"/>
        <pc:sldMkLst>
          <pc:docMk/>
          <pc:sldMk cId="2084103733" sldId="310"/>
        </pc:sldMkLst>
      </pc:sldChg>
      <pc:sldChg chg="modSp">
        <pc:chgData name="Kiran Ranganalli" userId="S::923065504@sfsu.edu::5b6e7a8f-487e-4250-9041-ad61eafb6b03" providerId="AD" clId="Web-{E4D45749-450D-86DB-9F04-97975ED65102}" dt="2024-12-14T11:15:17.607" v="27" actId="20577"/>
        <pc:sldMkLst>
          <pc:docMk/>
          <pc:sldMk cId="832209301" sldId="312"/>
        </pc:sldMkLst>
        <pc:spChg chg="mod">
          <ac:chgData name="Kiran Ranganalli" userId="S::923065504@sfsu.edu::5b6e7a8f-487e-4250-9041-ad61eafb6b03" providerId="AD" clId="Web-{E4D45749-450D-86DB-9F04-97975ED65102}" dt="2024-12-14T11:15:17.607" v="27" actId="20577"/>
          <ac:spMkLst>
            <pc:docMk/>
            <pc:sldMk cId="832209301" sldId="312"/>
            <ac:spMk id="99" creationId="{7DA533AB-DB46-598C-74C1-D2C9545931E6}"/>
          </ac:spMkLst>
        </pc:spChg>
      </pc:sldChg>
      <pc:sldChg chg="modSp">
        <pc:chgData name="Kiran Ranganalli" userId="S::923065504@sfsu.edu::5b6e7a8f-487e-4250-9041-ad61eafb6b03" providerId="AD" clId="Web-{E4D45749-450D-86DB-9F04-97975ED65102}" dt="2024-12-14T11:18:51.553" v="55" actId="20577"/>
        <pc:sldMkLst>
          <pc:docMk/>
          <pc:sldMk cId="3680388775" sldId="314"/>
        </pc:sldMkLst>
        <pc:spChg chg="mod">
          <ac:chgData name="Kiran Ranganalli" userId="S::923065504@sfsu.edu::5b6e7a8f-487e-4250-9041-ad61eafb6b03" providerId="AD" clId="Web-{E4D45749-450D-86DB-9F04-97975ED65102}" dt="2024-12-14T10:57:47.157" v="1" actId="20577"/>
          <ac:spMkLst>
            <pc:docMk/>
            <pc:sldMk cId="3680388775" sldId="314"/>
            <ac:spMk id="2" creationId="{5D030A76-B788-B363-104E-266B7C7F7208}"/>
          </ac:spMkLst>
        </pc:spChg>
        <pc:spChg chg="mod">
          <ac:chgData name="Kiran Ranganalli" userId="S::923065504@sfsu.edu::5b6e7a8f-487e-4250-9041-ad61eafb6b03" providerId="AD" clId="Web-{E4D45749-450D-86DB-9F04-97975ED65102}" dt="2024-12-14T11:18:51.553" v="55" actId="20577"/>
          <ac:spMkLst>
            <pc:docMk/>
            <pc:sldMk cId="3680388775" sldId="314"/>
            <ac:spMk id="3" creationId="{D23D0F86-087C-D9CC-617A-00416894E2CB}"/>
          </ac:spMkLst>
        </pc:spChg>
      </pc:sldChg>
    </pc:docChg>
  </pc:docChgLst>
  <pc:docChgLst>
    <pc:chgData name="Kiran Ranganalli" userId="S::923065504@sfsu.edu::5b6e7a8f-487e-4250-9041-ad61eafb6b03" providerId="AD" clId="Web-{BEAAAF4E-1D12-9439-ED0F-856E04C34B92}"/>
    <pc:docChg chg="modSld">
      <pc:chgData name="Kiran Ranganalli" userId="S::923065504@sfsu.edu::5b6e7a8f-487e-4250-9041-ad61eafb6b03" providerId="AD" clId="Web-{BEAAAF4E-1D12-9439-ED0F-856E04C34B92}" dt="2024-12-14T16:23:38.968" v="58" actId="20577"/>
      <pc:docMkLst>
        <pc:docMk/>
      </pc:docMkLst>
      <pc:sldChg chg="modSp">
        <pc:chgData name="Kiran Ranganalli" userId="S::923065504@sfsu.edu::5b6e7a8f-487e-4250-9041-ad61eafb6b03" providerId="AD" clId="Web-{BEAAAF4E-1D12-9439-ED0F-856E04C34B92}" dt="2024-12-14T15:44:12.380" v="53" actId="20577"/>
        <pc:sldMkLst>
          <pc:docMk/>
          <pc:sldMk cId="729609147" sldId="265"/>
        </pc:sldMkLst>
        <pc:graphicFrameChg chg="modGraphic">
          <ac:chgData name="Kiran Ranganalli" userId="S::923065504@sfsu.edu::5b6e7a8f-487e-4250-9041-ad61eafb6b03" providerId="AD" clId="Web-{BEAAAF4E-1D12-9439-ED0F-856E04C34B92}" dt="2024-12-14T15:44:12.380" v="53" actId="20577"/>
          <ac:graphicFrameMkLst>
            <pc:docMk/>
            <pc:sldMk cId="729609147" sldId="265"/>
            <ac:graphicFrameMk id="31" creationId="{478E9167-EEF8-9CC6-9709-9BECE41C7F9B}"/>
          </ac:graphicFrameMkLst>
        </pc:graphicFrameChg>
      </pc:sldChg>
      <pc:sldChg chg="addSp delSp modSp">
        <pc:chgData name="Kiran Ranganalli" userId="S::923065504@sfsu.edu::5b6e7a8f-487e-4250-9041-ad61eafb6b03" providerId="AD" clId="Web-{BEAAAF4E-1D12-9439-ED0F-856E04C34B92}" dt="2024-12-14T15:27:35.341" v="44" actId="1076"/>
        <pc:sldMkLst>
          <pc:docMk/>
          <pc:sldMk cId="4259977132" sldId="268"/>
        </pc:sldMkLst>
        <pc:spChg chg="del mod">
          <ac:chgData name="Kiran Ranganalli" userId="S::923065504@sfsu.edu::5b6e7a8f-487e-4250-9041-ad61eafb6b03" providerId="AD" clId="Web-{BEAAAF4E-1D12-9439-ED0F-856E04C34B92}" dt="2024-12-14T15:27:24.371" v="41"/>
          <ac:spMkLst>
            <pc:docMk/>
            <pc:sldMk cId="4259977132" sldId="268"/>
            <ac:spMk id="2" creationId="{B7545968-70F7-0180-6448-3547E442EF4A}"/>
          </ac:spMkLst>
        </pc:spChg>
        <pc:spChg chg="add mod">
          <ac:chgData name="Kiran Ranganalli" userId="S::923065504@sfsu.edu::5b6e7a8f-487e-4250-9041-ad61eafb6b03" providerId="AD" clId="Web-{BEAAAF4E-1D12-9439-ED0F-856E04C34B92}" dt="2024-12-14T15:27:35.341" v="44" actId="1076"/>
          <ac:spMkLst>
            <pc:docMk/>
            <pc:sldMk cId="4259977132" sldId="268"/>
            <ac:spMk id="4" creationId="{D1DC4ED2-96D9-5065-903C-F1410995080E}"/>
          </ac:spMkLst>
        </pc:spChg>
      </pc:sldChg>
      <pc:sldChg chg="addSp delSp modSp">
        <pc:chgData name="Kiran Ranganalli" userId="S::923065504@sfsu.edu::5b6e7a8f-487e-4250-9041-ad61eafb6b03" providerId="AD" clId="Web-{BEAAAF4E-1D12-9439-ED0F-856E04C34B92}" dt="2024-12-14T16:05:03.154" v="55" actId="20577"/>
        <pc:sldMkLst>
          <pc:docMk/>
          <pc:sldMk cId="3554410602" sldId="297"/>
        </pc:sldMkLst>
        <pc:spChg chg="del mod">
          <ac:chgData name="Kiran Ranganalli" userId="S::923065504@sfsu.edu::5b6e7a8f-487e-4250-9041-ad61eafb6b03" providerId="AD" clId="Web-{BEAAAF4E-1D12-9439-ED0F-856E04C34B92}" dt="2024-12-14T15:26:08.835" v="16"/>
          <ac:spMkLst>
            <pc:docMk/>
            <pc:sldMk cId="3554410602" sldId="297"/>
            <ac:spMk id="2" creationId="{9635F5E3-2B1C-7C0A-8581-67A9052D13AA}"/>
          </ac:spMkLst>
        </pc:spChg>
        <pc:spChg chg="add mod">
          <ac:chgData name="Kiran Ranganalli" userId="S::923065504@sfsu.edu::5b6e7a8f-487e-4250-9041-ad61eafb6b03" providerId="AD" clId="Web-{BEAAAF4E-1D12-9439-ED0F-856E04C34B92}" dt="2024-12-14T15:26:25.711" v="26" actId="1076"/>
          <ac:spMkLst>
            <pc:docMk/>
            <pc:sldMk cId="3554410602" sldId="297"/>
            <ac:spMk id="8" creationId="{D1DC4ED2-96D9-5065-903C-F1410995080E}"/>
          </ac:spMkLst>
        </pc:spChg>
        <pc:graphicFrameChg chg="modGraphic">
          <ac:chgData name="Kiran Ranganalli" userId="S::923065504@sfsu.edu::5b6e7a8f-487e-4250-9041-ad61eafb6b03" providerId="AD" clId="Web-{BEAAAF4E-1D12-9439-ED0F-856E04C34B92}" dt="2024-12-14T16:05:03.154" v="55" actId="20577"/>
          <ac:graphicFrameMkLst>
            <pc:docMk/>
            <pc:sldMk cId="3554410602" sldId="297"/>
            <ac:graphicFrameMk id="15" creationId="{2E32653A-DC32-7C87-F2C2-4C727CCCB063}"/>
          </ac:graphicFrameMkLst>
        </pc:graphicFrameChg>
      </pc:sldChg>
      <pc:sldChg chg="addSp delSp modSp">
        <pc:chgData name="Kiran Ranganalli" userId="S::923065504@sfsu.edu::5b6e7a8f-487e-4250-9041-ad61eafb6b03" providerId="AD" clId="Web-{BEAAAF4E-1D12-9439-ED0F-856E04C34B92}" dt="2024-12-14T15:29:00.831" v="47" actId="1076"/>
        <pc:sldMkLst>
          <pc:docMk/>
          <pc:sldMk cId="3757868428" sldId="298"/>
        </pc:sldMkLst>
        <pc:spChg chg="del mod">
          <ac:chgData name="Kiran Ranganalli" userId="S::923065504@sfsu.edu::5b6e7a8f-487e-4250-9041-ad61eafb6b03" providerId="AD" clId="Web-{BEAAAF4E-1D12-9439-ED0F-856E04C34B92}" dt="2024-12-14T15:25:47.771" v="8"/>
          <ac:spMkLst>
            <pc:docMk/>
            <pc:sldMk cId="3757868428" sldId="298"/>
            <ac:spMk id="2" creationId="{9635F5E3-2B1C-7C0A-8581-67A9052D13AA}"/>
          </ac:spMkLst>
        </pc:spChg>
        <pc:spChg chg="add mod">
          <ac:chgData name="Kiran Ranganalli" userId="S::923065504@sfsu.edu::5b6e7a8f-487e-4250-9041-ad61eafb6b03" providerId="AD" clId="Web-{BEAAAF4E-1D12-9439-ED0F-856E04C34B92}" dt="2024-12-14T15:25:58.100" v="14" actId="1076"/>
          <ac:spMkLst>
            <pc:docMk/>
            <pc:sldMk cId="3757868428" sldId="298"/>
            <ac:spMk id="10" creationId="{D1DC4ED2-96D9-5065-903C-F1410995080E}"/>
          </ac:spMkLst>
        </pc:spChg>
        <pc:graphicFrameChg chg="mod">
          <ac:chgData name="Kiran Ranganalli" userId="S::923065504@sfsu.edu::5b6e7a8f-487e-4250-9041-ad61eafb6b03" providerId="AD" clId="Web-{BEAAAF4E-1D12-9439-ED0F-856E04C34B92}" dt="2024-12-14T15:29:00.831" v="47" actId="1076"/>
          <ac:graphicFrameMkLst>
            <pc:docMk/>
            <pc:sldMk cId="3757868428" sldId="298"/>
            <ac:graphicFrameMk id="16" creationId="{A1096591-9DDC-C87A-B912-92F03716A392}"/>
          </ac:graphicFrameMkLst>
        </pc:graphicFrameChg>
      </pc:sldChg>
      <pc:sldChg chg="modSp">
        <pc:chgData name="Kiran Ranganalli" userId="S::923065504@sfsu.edu::5b6e7a8f-487e-4250-9041-ad61eafb6b03" providerId="AD" clId="Web-{BEAAAF4E-1D12-9439-ED0F-856E04C34B92}" dt="2024-12-14T15:37:18.380" v="51" actId="14100"/>
        <pc:sldMkLst>
          <pc:docMk/>
          <pc:sldMk cId="3509456118" sldId="307"/>
        </pc:sldMkLst>
        <pc:picChg chg="mod modCrop">
          <ac:chgData name="Kiran Ranganalli" userId="S::923065504@sfsu.edu::5b6e7a8f-487e-4250-9041-ad61eafb6b03" providerId="AD" clId="Web-{BEAAAF4E-1D12-9439-ED0F-856E04C34B92}" dt="2024-12-14T15:37:18.380" v="51" actId="14100"/>
          <ac:picMkLst>
            <pc:docMk/>
            <pc:sldMk cId="3509456118" sldId="307"/>
            <ac:picMk id="3" creationId="{008126E6-0842-E66D-44E9-AC2952B1A01C}"/>
          </ac:picMkLst>
        </pc:picChg>
      </pc:sldChg>
      <pc:sldChg chg="addSp delSp modSp">
        <pc:chgData name="Kiran Ranganalli" userId="S::923065504@sfsu.edu::5b6e7a8f-487e-4250-9041-ad61eafb6b03" providerId="AD" clId="Web-{BEAAAF4E-1D12-9439-ED0F-856E04C34B92}" dt="2024-12-14T16:23:38.968" v="58" actId="20577"/>
        <pc:sldMkLst>
          <pc:docMk/>
          <pc:sldMk cId="832209301" sldId="312"/>
        </pc:sldMkLst>
        <pc:spChg chg="add">
          <ac:chgData name="Kiran Ranganalli" userId="S::923065504@sfsu.edu::5b6e7a8f-487e-4250-9041-ad61eafb6b03" providerId="AD" clId="Web-{BEAAAF4E-1D12-9439-ED0F-856E04C34B92}" dt="2024-12-14T15:25:03.972" v="2"/>
          <ac:spMkLst>
            <pc:docMk/>
            <pc:sldMk cId="832209301" sldId="312"/>
            <ac:spMk id="2" creationId="{D1DC4ED2-96D9-5065-903C-F1410995080E}"/>
          </ac:spMkLst>
        </pc:spChg>
        <pc:spChg chg="mod">
          <ac:chgData name="Kiran Ranganalli" userId="S::923065504@sfsu.edu::5b6e7a8f-487e-4250-9041-ad61eafb6b03" providerId="AD" clId="Web-{BEAAAF4E-1D12-9439-ED0F-856E04C34B92}" dt="2024-12-14T16:23:38.968" v="58" actId="20577"/>
          <ac:spMkLst>
            <pc:docMk/>
            <pc:sldMk cId="832209301" sldId="312"/>
            <ac:spMk id="99" creationId="{7DA533AB-DB46-598C-74C1-D2C9545931E6}"/>
          </ac:spMkLst>
        </pc:spChg>
        <pc:spChg chg="del">
          <ac:chgData name="Kiran Ranganalli" userId="S::923065504@sfsu.edu::5b6e7a8f-487e-4250-9041-ad61eafb6b03" providerId="AD" clId="Web-{BEAAAF4E-1D12-9439-ED0F-856E04C34B92}" dt="2024-12-14T15:25:03.347" v="1"/>
          <ac:spMkLst>
            <pc:docMk/>
            <pc:sldMk cId="832209301" sldId="312"/>
            <ac:spMk id="102" creationId="{D1DC4ED2-96D9-5065-903C-F1410995080E}"/>
          </ac:spMkLst>
        </pc:spChg>
      </pc:sldChg>
      <pc:sldChg chg="addSp delSp modSp">
        <pc:chgData name="Kiran Ranganalli" userId="S::923065504@sfsu.edu::5b6e7a8f-487e-4250-9041-ad61eafb6b03" providerId="AD" clId="Web-{BEAAAF4E-1D12-9439-ED0F-856E04C34B92}" dt="2024-12-14T15:28:38.032" v="46" actId="14100"/>
        <pc:sldMkLst>
          <pc:docMk/>
          <pc:sldMk cId="3680388775" sldId="314"/>
        </pc:sldMkLst>
        <pc:spChg chg="del mod">
          <ac:chgData name="Kiran Ranganalli" userId="S::923065504@sfsu.edu::5b6e7a8f-487e-4250-9041-ad61eafb6b03" providerId="AD" clId="Web-{BEAAAF4E-1D12-9439-ED0F-856E04C34B92}" dt="2024-12-14T15:26:46.353" v="33"/>
          <ac:spMkLst>
            <pc:docMk/>
            <pc:sldMk cId="3680388775" sldId="314"/>
            <ac:spMk id="2" creationId="{5D030A76-B788-B363-104E-266B7C7F7208}"/>
          </ac:spMkLst>
        </pc:spChg>
        <pc:spChg chg="add mod">
          <ac:chgData name="Kiran Ranganalli" userId="S::923065504@sfsu.edu::5b6e7a8f-487e-4250-9041-ad61eafb6b03" providerId="AD" clId="Web-{BEAAAF4E-1D12-9439-ED0F-856E04C34B92}" dt="2024-12-14T15:26:58.620" v="36" actId="1076"/>
          <ac:spMkLst>
            <pc:docMk/>
            <pc:sldMk cId="3680388775" sldId="314"/>
            <ac:spMk id="15" creationId="{D1DC4ED2-96D9-5065-903C-F1410995080E}"/>
          </ac:spMkLst>
        </pc:spChg>
        <pc:graphicFrameChg chg="mod">
          <ac:chgData name="Kiran Ranganalli" userId="S::923065504@sfsu.edu::5b6e7a8f-487e-4250-9041-ad61eafb6b03" providerId="AD" clId="Web-{BEAAAF4E-1D12-9439-ED0F-856E04C34B92}" dt="2024-12-14T15:28:38.032" v="46" actId="14100"/>
          <ac:graphicFrameMkLst>
            <pc:docMk/>
            <pc:sldMk cId="3680388775" sldId="314"/>
            <ac:graphicFrameMk id="13" creationId="{F32FB797-79FC-F3A3-3298-71853B3227FF}"/>
          </ac:graphicFrameMkLst>
        </pc:graphicFrameChg>
      </pc:sldChg>
      <pc:sldChg chg="modSp">
        <pc:chgData name="Kiran Ranganalli" userId="S::923065504@sfsu.edu::5b6e7a8f-487e-4250-9041-ad61eafb6b03" providerId="AD" clId="Web-{BEAAAF4E-1D12-9439-ED0F-856E04C34B92}" dt="2024-12-14T15:24:52.112" v="0" actId="1076"/>
        <pc:sldMkLst>
          <pc:docMk/>
          <pc:sldMk cId="1534422483" sldId="315"/>
        </pc:sldMkLst>
        <pc:graphicFrameChg chg="mod">
          <ac:chgData name="Kiran Ranganalli" userId="S::923065504@sfsu.edu::5b6e7a8f-487e-4250-9041-ad61eafb6b03" providerId="AD" clId="Web-{BEAAAF4E-1D12-9439-ED0F-856E04C34B92}" dt="2024-12-14T15:24:52.112" v="0" actId="1076"/>
          <ac:graphicFrameMkLst>
            <pc:docMk/>
            <pc:sldMk cId="1534422483" sldId="315"/>
            <ac:graphicFrameMk id="9" creationId="{06CC576C-8487-2D1C-9951-06FE4D54A354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CA01F0-45D6-49E3-A67B-9B37EC42353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0C557BA-DFD4-4C9E-A533-F2682C1959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Times New Roman"/>
              <a:cs typeface="Times New Roman"/>
            </a:rPr>
            <a:t>Dataset Overview:</a:t>
          </a:r>
          <a:endParaRPr lang="en-US">
            <a:latin typeface="Times New Roman"/>
            <a:cs typeface="Times New Roman"/>
          </a:endParaRPr>
        </a:p>
      </dgm:t>
    </dgm:pt>
    <dgm:pt modelId="{ED797A23-BEFC-4C2B-B553-8ECAFC0FD418}" type="parTrans" cxnId="{429A144C-488D-400C-A140-6DBE51CF26D0}">
      <dgm:prSet/>
      <dgm:spPr/>
      <dgm:t>
        <a:bodyPr/>
        <a:lstStyle/>
        <a:p>
          <a:endParaRPr lang="en-US"/>
        </a:p>
      </dgm:t>
    </dgm:pt>
    <dgm:pt modelId="{BC35BA68-07F8-4460-B6EE-E5F16CC8DDA7}" type="sibTrans" cxnId="{429A144C-488D-400C-A140-6DBE51CF26D0}">
      <dgm:prSet/>
      <dgm:spPr/>
      <dgm:t>
        <a:bodyPr/>
        <a:lstStyle/>
        <a:p>
          <a:endParaRPr lang="en-US"/>
        </a:p>
      </dgm:t>
    </dgm:pt>
    <dgm:pt modelId="{BB010E6E-3EA0-4245-BE4F-DD1A140AE0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Total Records: </a:t>
          </a:r>
          <a:r>
            <a:rPr lang="en-US" b="1">
              <a:latin typeface="Times New Roman"/>
              <a:cs typeface="Times New Roman"/>
            </a:rPr>
            <a:t>284,807</a:t>
          </a:r>
          <a:endParaRPr lang="en-US">
            <a:latin typeface="Times New Roman"/>
            <a:cs typeface="Times New Roman"/>
          </a:endParaRPr>
        </a:p>
      </dgm:t>
    </dgm:pt>
    <dgm:pt modelId="{1B52C6E4-2B21-45C4-9A22-430555A0F5F9}" type="parTrans" cxnId="{EC49811C-FFD6-468A-9264-077B14B555FA}">
      <dgm:prSet/>
      <dgm:spPr/>
      <dgm:t>
        <a:bodyPr/>
        <a:lstStyle/>
        <a:p>
          <a:endParaRPr lang="en-US"/>
        </a:p>
      </dgm:t>
    </dgm:pt>
    <dgm:pt modelId="{DDE9CA15-1DE1-45DC-86F6-9F28F68AB4F1}" type="sibTrans" cxnId="{EC49811C-FFD6-468A-9264-077B14B555FA}">
      <dgm:prSet/>
      <dgm:spPr/>
      <dgm:t>
        <a:bodyPr/>
        <a:lstStyle/>
        <a:p>
          <a:endParaRPr lang="en-US"/>
        </a:p>
      </dgm:t>
    </dgm:pt>
    <dgm:pt modelId="{4D7C7A69-1B99-4D2F-ADF1-0FAD0AE98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Features: </a:t>
          </a:r>
          <a:r>
            <a:rPr lang="en-US" b="1">
              <a:latin typeface="Times New Roman"/>
              <a:cs typeface="Times New Roman"/>
            </a:rPr>
            <a:t>31</a:t>
          </a:r>
          <a:r>
            <a:rPr lang="en-US">
              <a:latin typeface="Times New Roman"/>
              <a:cs typeface="Times New Roman"/>
            </a:rPr>
            <a:t> (30 PCA-transformed features, Time, Amount, Class)</a:t>
          </a:r>
        </a:p>
      </dgm:t>
    </dgm:pt>
    <dgm:pt modelId="{D5735928-3245-4E88-B76A-DFACB6D91CD1}" type="parTrans" cxnId="{778574CD-8C3B-46DA-B7AB-23E709E12FF3}">
      <dgm:prSet/>
      <dgm:spPr/>
      <dgm:t>
        <a:bodyPr/>
        <a:lstStyle/>
        <a:p>
          <a:endParaRPr lang="en-US"/>
        </a:p>
      </dgm:t>
    </dgm:pt>
    <dgm:pt modelId="{B78C95FB-77B3-4F78-AEDD-D8CB27E570D1}" type="sibTrans" cxnId="{778574CD-8C3B-46DA-B7AB-23E709E12FF3}">
      <dgm:prSet/>
      <dgm:spPr/>
      <dgm:t>
        <a:bodyPr/>
        <a:lstStyle/>
        <a:p>
          <a:endParaRPr lang="en-US"/>
        </a:p>
      </dgm:t>
    </dgm:pt>
    <dgm:pt modelId="{9C0CB1A2-4F0E-4717-A83A-638581171C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Target (Class): Fraudulent = </a:t>
          </a:r>
          <a:r>
            <a:rPr lang="en-US" b="1">
              <a:latin typeface="Times New Roman"/>
              <a:cs typeface="Times New Roman"/>
            </a:rPr>
            <a:t>0.17%</a:t>
          </a:r>
          <a:r>
            <a:rPr lang="en-US">
              <a:latin typeface="Times New Roman"/>
              <a:cs typeface="Times New Roman"/>
            </a:rPr>
            <a:t>, Non-Fraudulent = </a:t>
          </a:r>
          <a:r>
            <a:rPr lang="en-US" b="1">
              <a:latin typeface="Times New Roman"/>
              <a:cs typeface="Times New Roman"/>
            </a:rPr>
            <a:t>99.83%</a:t>
          </a:r>
          <a:endParaRPr lang="en-US">
            <a:latin typeface="Times New Roman"/>
            <a:cs typeface="Times New Roman"/>
          </a:endParaRPr>
        </a:p>
      </dgm:t>
    </dgm:pt>
    <dgm:pt modelId="{6B74C2A2-2962-467C-B94D-B8F08545074A}" type="parTrans" cxnId="{AF3687E2-5319-4C39-9E94-162FD16BDEFE}">
      <dgm:prSet/>
      <dgm:spPr/>
      <dgm:t>
        <a:bodyPr/>
        <a:lstStyle/>
        <a:p>
          <a:endParaRPr lang="en-US"/>
        </a:p>
      </dgm:t>
    </dgm:pt>
    <dgm:pt modelId="{B9934955-DBDF-4B59-B512-377D3ACC17F7}" type="sibTrans" cxnId="{AF3687E2-5319-4C39-9E94-162FD16BDEFE}">
      <dgm:prSet/>
      <dgm:spPr/>
      <dgm:t>
        <a:bodyPr/>
        <a:lstStyle/>
        <a:p>
          <a:endParaRPr lang="en-US"/>
        </a:p>
      </dgm:t>
    </dgm:pt>
    <dgm:pt modelId="{C96345F5-84AE-46C4-A0F3-B07FA94776B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Times New Roman"/>
              <a:cs typeface="Times New Roman"/>
            </a:rPr>
            <a:t>Key Findings:</a:t>
          </a:r>
          <a:endParaRPr lang="en-US">
            <a:latin typeface="Times New Roman"/>
            <a:cs typeface="Times New Roman"/>
          </a:endParaRPr>
        </a:p>
      </dgm:t>
    </dgm:pt>
    <dgm:pt modelId="{AB4A4CD3-2E6A-4F8B-B6C7-2997A312C08D}" type="parTrans" cxnId="{E2353D04-874B-41A3-9C35-38C7D0D16DD1}">
      <dgm:prSet/>
      <dgm:spPr/>
      <dgm:t>
        <a:bodyPr/>
        <a:lstStyle/>
        <a:p>
          <a:endParaRPr lang="en-US"/>
        </a:p>
      </dgm:t>
    </dgm:pt>
    <dgm:pt modelId="{8641CBE7-6611-4A30-B6B6-54FA1A0499D1}" type="sibTrans" cxnId="{E2353D04-874B-41A3-9C35-38C7D0D16DD1}">
      <dgm:prSet/>
      <dgm:spPr/>
      <dgm:t>
        <a:bodyPr/>
        <a:lstStyle/>
        <a:p>
          <a:endParaRPr lang="en-US"/>
        </a:p>
      </dgm:t>
    </dgm:pt>
    <dgm:pt modelId="{EEE31B77-0BA4-4E53-A839-223E5C6B20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Times New Roman"/>
              <a:cs typeface="Times New Roman"/>
            </a:rPr>
            <a:t>Class Imbalance</a:t>
          </a:r>
          <a:r>
            <a:rPr lang="en-US">
              <a:latin typeface="Times New Roman"/>
              <a:cs typeface="Times New Roman"/>
            </a:rPr>
            <a:t>:</a:t>
          </a:r>
        </a:p>
      </dgm:t>
    </dgm:pt>
    <dgm:pt modelId="{C7459010-1166-411F-90F0-138032A9A5A4}" type="parTrans" cxnId="{5D7D2C1C-D3AE-4241-A452-2FEB4D6F4063}">
      <dgm:prSet/>
      <dgm:spPr/>
      <dgm:t>
        <a:bodyPr/>
        <a:lstStyle/>
        <a:p>
          <a:endParaRPr lang="en-US"/>
        </a:p>
      </dgm:t>
    </dgm:pt>
    <dgm:pt modelId="{BAA0C170-0A51-40D9-927F-049866E7F5F2}" type="sibTrans" cxnId="{5D7D2C1C-D3AE-4241-A452-2FEB4D6F4063}">
      <dgm:prSet/>
      <dgm:spPr/>
      <dgm:t>
        <a:bodyPr/>
        <a:lstStyle/>
        <a:p>
          <a:endParaRPr lang="en-US"/>
        </a:p>
      </dgm:t>
    </dgm:pt>
    <dgm:pt modelId="{46B8C984-BC97-4554-B300-546F9CE41E14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Fraud cases are significantly fewer than non-fraud cases.</a:t>
          </a:r>
        </a:p>
      </dgm:t>
    </dgm:pt>
    <dgm:pt modelId="{927CA31C-2531-4051-A491-EF60DF3376BC}" type="parTrans" cxnId="{EB4369B9-CD20-467F-A2CE-6202D440B746}">
      <dgm:prSet/>
      <dgm:spPr/>
      <dgm:t>
        <a:bodyPr/>
        <a:lstStyle/>
        <a:p>
          <a:endParaRPr lang="en-US"/>
        </a:p>
      </dgm:t>
    </dgm:pt>
    <dgm:pt modelId="{1FB0082B-082A-4197-B206-8975E2D8A899}" type="sibTrans" cxnId="{EB4369B9-CD20-467F-A2CE-6202D440B746}">
      <dgm:prSet/>
      <dgm:spPr/>
      <dgm:t>
        <a:bodyPr/>
        <a:lstStyle/>
        <a:p>
          <a:endParaRPr lang="en-US"/>
        </a:p>
      </dgm:t>
    </dgm:pt>
    <dgm:pt modelId="{48CBE685-3565-42F9-B999-822FC9A20A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Times New Roman"/>
              <a:cs typeface="Times New Roman"/>
            </a:rPr>
            <a:t>Feature Distributions</a:t>
          </a:r>
          <a:r>
            <a:rPr lang="en-US">
              <a:latin typeface="Times New Roman"/>
              <a:cs typeface="Times New Roman"/>
            </a:rPr>
            <a:t>:</a:t>
          </a:r>
        </a:p>
      </dgm:t>
    </dgm:pt>
    <dgm:pt modelId="{FC4FAD88-CA1B-473A-8E48-606DAF6F62DC}" type="parTrans" cxnId="{42E4E0A8-5883-49EA-A01A-098DBE7B2DA7}">
      <dgm:prSet/>
      <dgm:spPr/>
      <dgm:t>
        <a:bodyPr/>
        <a:lstStyle/>
        <a:p>
          <a:endParaRPr lang="en-US"/>
        </a:p>
      </dgm:t>
    </dgm:pt>
    <dgm:pt modelId="{1392AA06-C979-4BF1-9069-AB385E5B4B7E}" type="sibTrans" cxnId="{42E4E0A8-5883-49EA-A01A-098DBE7B2DA7}">
      <dgm:prSet/>
      <dgm:spPr/>
      <dgm:t>
        <a:bodyPr/>
        <a:lstStyle/>
        <a:p>
          <a:endParaRPr lang="en-US"/>
        </a:p>
      </dgm:t>
    </dgm:pt>
    <dgm:pt modelId="{C380BA69-F112-479E-ABE9-E65EFAA384F0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Amount: Highly skewed with smaller transaction amounts dominating.</a:t>
          </a:r>
        </a:p>
      </dgm:t>
    </dgm:pt>
    <dgm:pt modelId="{7133329E-78DD-46A2-9972-C9200655E45D}" type="parTrans" cxnId="{E6A50212-70CA-4768-B7E6-D0A5A35A4675}">
      <dgm:prSet/>
      <dgm:spPr/>
      <dgm:t>
        <a:bodyPr/>
        <a:lstStyle/>
        <a:p>
          <a:endParaRPr lang="en-US"/>
        </a:p>
      </dgm:t>
    </dgm:pt>
    <dgm:pt modelId="{C6FFA977-B452-4D65-A051-32876A7D8860}" type="sibTrans" cxnId="{E6A50212-70CA-4768-B7E6-D0A5A35A4675}">
      <dgm:prSet/>
      <dgm:spPr/>
      <dgm:t>
        <a:bodyPr/>
        <a:lstStyle/>
        <a:p>
          <a:endParaRPr lang="en-US"/>
        </a:p>
      </dgm:t>
    </dgm:pt>
    <dgm:pt modelId="{0E1C1345-2424-4FF5-9631-14389CCC22DE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Time: Represents elapsed time since the first transaction. No distinct pattern observed.</a:t>
          </a:r>
        </a:p>
      </dgm:t>
    </dgm:pt>
    <dgm:pt modelId="{26AF4B60-8F40-48EB-8365-7DA429687ABF}" type="parTrans" cxnId="{538C33BA-83A4-4A64-BDCC-172342001302}">
      <dgm:prSet/>
      <dgm:spPr/>
      <dgm:t>
        <a:bodyPr/>
        <a:lstStyle/>
        <a:p>
          <a:endParaRPr lang="en-US"/>
        </a:p>
      </dgm:t>
    </dgm:pt>
    <dgm:pt modelId="{6D26A2D6-8DB4-4EA2-A47C-A7383C874058}" type="sibTrans" cxnId="{538C33BA-83A4-4A64-BDCC-172342001302}">
      <dgm:prSet/>
      <dgm:spPr/>
      <dgm:t>
        <a:bodyPr/>
        <a:lstStyle/>
        <a:p>
          <a:endParaRPr lang="en-US"/>
        </a:p>
      </dgm:t>
    </dgm:pt>
    <dgm:pt modelId="{6EDDEA0C-C663-41E0-936F-A732DC872A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Times New Roman"/>
              <a:cs typeface="Times New Roman"/>
            </a:rPr>
            <a:t>Correlation Analysis</a:t>
          </a:r>
          <a:r>
            <a:rPr lang="en-US">
              <a:latin typeface="Times New Roman"/>
              <a:cs typeface="Times New Roman"/>
            </a:rPr>
            <a:t>:</a:t>
          </a:r>
        </a:p>
      </dgm:t>
    </dgm:pt>
    <dgm:pt modelId="{FEEA6F43-67AD-4918-8A91-F552A70E8C79}" type="parTrans" cxnId="{FB443EC7-7D2F-4992-8BD3-EF4B0CB5E1B0}">
      <dgm:prSet/>
      <dgm:spPr/>
      <dgm:t>
        <a:bodyPr/>
        <a:lstStyle/>
        <a:p>
          <a:endParaRPr lang="en-US"/>
        </a:p>
      </dgm:t>
    </dgm:pt>
    <dgm:pt modelId="{3C26C5A4-0761-43A0-8634-78F577F25AAF}" type="sibTrans" cxnId="{FB443EC7-7D2F-4992-8BD3-EF4B0CB5E1B0}">
      <dgm:prSet/>
      <dgm:spPr/>
      <dgm:t>
        <a:bodyPr/>
        <a:lstStyle/>
        <a:p>
          <a:endParaRPr lang="en-US"/>
        </a:p>
      </dgm:t>
    </dgm:pt>
    <dgm:pt modelId="{D51F2A8E-AF91-4713-819D-14D12D61AA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Features are PCA-transformed, showing low multicollinearity.</a:t>
          </a:r>
        </a:p>
      </dgm:t>
    </dgm:pt>
    <dgm:pt modelId="{9C35E3F2-815F-45B3-A9BB-D58BFA71BB1E}" type="parTrans" cxnId="{2E0C5BD1-620F-4A5A-9FB4-B4F043778ED5}">
      <dgm:prSet/>
      <dgm:spPr/>
      <dgm:t>
        <a:bodyPr/>
        <a:lstStyle/>
        <a:p>
          <a:endParaRPr lang="en-US"/>
        </a:p>
      </dgm:t>
    </dgm:pt>
    <dgm:pt modelId="{608F24E5-70A8-47DE-B642-F0D9C4A2D916}" type="sibTrans" cxnId="{2E0C5BD1-620F-4A5A-9FB4-B4F043778ED5}">
      <dgm:prSet/>
      <dgm:spPr/>
      <dgm:t>
        <a:bodyPr/>
        <a:lstStyle/>
        <a:p>
          <a:endParaRPr lang="en-US"/>
        </a:p>
      </dgm:t>
    </dgm:pt>
    <dgm:pt modelId="{BFA19E55-E5C2-4E95-A466-B0276BF043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No significant correlation with Class.</a:t>
          </a:r>
        </a:p>
      </dgm:t>
    </dgm:pt>
    <dgm:pt modelId="{7FEA0E2D-53B7-4F56-96FA-62CCBD6367E4}" type="parTrans" cxnId="{12F2A4CA-6F39-4E59-A4A5-C3FDAA2E6D70}">
      <dgm:prSet/>
      <dgm:spPr/>
      <dgm:t>
        <a:bodyPr/>
        <a:lstStyle/>
        <a:p>
          <a:endParaRPr lang="en-US"/>
        </a:p>
      </dgm:t>
    </dgm:pt>
    <dgm:pt modelId="{93E6D1AA-5E2B-4655-88C3-744B37E6BA48}" type="sibTrans" cxnId="{12F2A4CA-6F39-4E59-A4A5-C3FDAA2E6D70}">
      <dgm:prSet/>
      <dgm:spPr/>
      <dgm:t>
        <a:bodyPr/>
        <a:lstStyle/>
        <a:p>
          <a:endParaRPr lang="en-US"/>
        </a:p>
      </dgm:t>
    </dgm:pt>
    <dgm:pt modelId="{52E15806-8111-448A-B1AF-D05655145B83}" type="pres">
      <dgm:prSet presAssocID="{D0CA01F0-45D6-49E3-A67B-9B37EC42353E}" presName="root" presStyleCnt="0">
        <dgm:presLayoutVars>
          <dgm:dir/>
          <dgm:resizeHandles val="exact"/>
        </dgm:presLayoutVars>
      </dgm:prSet>
      <dgm:spPr/>
    </dgm:pt>
    <dgm:pt modelId="{6D1EC14E-330F-43D2-A70D-6CD5457B9C96}" type="pres">
      <dgm:prSet presAssocID="{50C557BA-DFD4-4C9E-A533-F2682C195954}" presName="compNode" presStyleCnt="0"/>
      <dgm:spPr/>
    </dgm:pt>
    <dgm:pt modelId="{F086140C-B662-47B8-8D5D-AD5E6DC33206}" type="pres">
      <dgm:prSet presAssocID="{50C557BA-DFD4-4C9E-A533-F2682C1959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0F5D2EB-EAA8-4755-8A62-5066C7A0D855}" type="pres">
      <dgm:prSet presAssocID="{50C557BA-DFD4-4C9E-A533-F2682C195954}" presName="iconSpace" presStyleCnt="0"/>
      <dgm:spPr/>
    </dgm:pt>
    <dgm:pt modelId="{40D6AC7D-19A1-42A3-968D-00251D80294B}" type="pres">
      <dgm:prSet presAssocID="{50C557BA-DFD4-4C9E-A533-F2682C195954}" presName="parTx" presStyleLbl="revTx" presStyleIdx="0" presStyleCnt="6">
        <dgm:presLayoutVars>
          <dgm:chMax val="0"/>
          <dgm:chPref val="0"/>
        </dgm:presLayoutVars>
      </dgm:prSet>
      <dgm:spPr/>
    </dgm:pt>
    <dgm:pt modelId="{9E46C943-40F2-4AE4-91B3-5414CF6D8D96}" type="pres">
      <dgm:prSet presAssocID="{50C557BA-DFD4-4C9E-A533-F2682C195954}" presName="txSpace" presStyleCnt="0"/>
      <dgm:spPr/>
    </dgm:pt>
    <dgm:pt modelId="{43A861C4-9BB2-4703-B17F-47AD5E969306}" type="pres">
      <dgm:prSet presAssocID="{50C557BA-DFD4-4C9E-A533-F2682C195954}" presName="desTx" presStyleLbl="revTx" presStyleIdx="1" presStyleCnt="6">
        <dgm:presLayoutVars/>
      </dgm:prSet>
      <dgm:spPr/>
    </dgm:pt>
    <dgm:pt modelId="{6D1CDE3F-C24D-45E9-BF83-091A5AADAFFB}" type="pres">
      <dgm:prSet presAssocID="{BC35BA68-07F8-4460-B6EE-E5F16CC8DDA7}" presName="sibTrans" presStyleCnt="0"/>
      <dgm:spPr/>
    </dgm:pt>
    <dgm:pt modelId="{D108FDFE-F5B8-4C20-9A76-D0DFA71F66E6}" type="pres">
      <dgm:prSet presAssocID="{C96345F5-84AE-46C4-A0F3-B07FA94776B7}" presName="compNode" presStyleCnt="0"/>
      <dgm:spPr/>
    </dgm:pt>
    <dgm:pt modelId="{6181F856-B3F6-4C4A-994B-84507B49BF75}" type="pres">
      <dgm:prSet presAssocID="{C96345F5-84AE-46C4-A0F3-B07FA94776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E1FFD959-EA8C-4634-BDEC-765F3C6DED1E}" type="pres">
      <dgm:prSet presAssocID="{C96345F5-84AE-46C4-A0F3-B07FA94776B7}" presName="iconSpace" presStyleCnt="0"/>
      <dgm:spPr/>
    </dgm:pt>
    <dgm:pt modelId="{057A3E2E-EF5C-497F-9A9A-CD46EE66BEC9}" type="pres">
      <dgm:prSet presAssocID="{C96345F5-84AE-46C4-A0F3-B07FA94776B7}" presName="parTx" presStyleLbl="revTx" presStyleIdx="2" presStyleCnt="6">
        <dgm:presLayoutVars>
          <dgm:chMax val="0"/>
          <dgm:chPref val="0"/>
        </dgm:presLayoutVars>
      </dgm:prSet>
      <dgm:spPr/>
    </dgm:pt>
    <dgm:pt modelId="{E3EDA8E4-31C0-4465-8458-66AA227E0255}" type="pres">
      <dgm:prSet presAssocID="{C96345F5-84AE-46C4-A0F3-B07FA94776B7}" presName="txSpace" presStyleCnt="0"/>
      <dgm:spPr/>
    </dgm:pt>
    <dgm:pt modelId="{FB00776B-A64A-4D51-BF07-9AB3BC4E9482}" type="pres">
      <dgm:prSet presAssocID="{C96345F5-84AE-46C4-A0F3-B07FA94776B7}" presName="desTx" presStyleLbl="revTx" presStyleIdx="3" presStyleCnt="6">
        <dgm:presLayoutVars/>
      </dgm:prSet>
      <dgm:spPr/>
    </dgm:pt>
    <dgm:pt modelId="{F24601AC-5F1C-4D73-B2F4-12C135E0A605}" type="pres">
      <dgm:prSet presAssocID="{8641CBE7-6611-4A30-B6B6-54FA1A0499D1}" presName="sibTrans" presStyleCnt="0"/>
      <dgm:spPr/>
    </dgm:pt>
    <dgm:pt modelId="{9D8DD888-DDE9-4C98-88B1-A3EFC1829203}" type="pres">
      <dgm:prSet presAssocID="{6EDDEA0C-C663-41E0-936F-A732DC872A50}" presName="compNode" presStyleCnt="0"/>
      <dgm:spPr/>
    </dgm:pt>
    <dgm:pt modelId="{9223B5F1-EBEC-42B3-92B8-A0EFA28A227B}" type="pres">
      <dgm:prSet presAssocID="{6EDDEA0C-C663-41E0-936F-A732DC872A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3BAE5D51-6237-49A6-89FE-9B62EF1F9D9F}" type="pres">
      <dgm:prSet presAssocID="{6EDDEA0C-C663-41E0-936F-A732DC872A50}" presName="iconSpace" presStyleCnt="0"/>
      <dgm:spPr/>
    </dgm:pt>
    <dgm:pt modelId="{032C5431-2ACE-40BA-A814-481501F6C766}" type="pres">
      <dgm:prSet presAssocID="{6EDDEA0C-C663-41E0-936F-A732DC872A50}" presName="parTx" presStyleLbl="revTx" presStyleIdx="4" presStyleCnt="6">
        <dgm:presLayoutVars>
          <dgm:chMax val="0"/>
          <dgm:chPref val="0"/>
        </dgm:presLayoutVars>
      </dgm:prSet>
      <dgm:spPr/>
    </dgm:pt>
    <dgm:pt modelId="{533DE33E-73F4-4908-A583-D5F209455A2E}" type="pres">
      <dgm:prSet presAssocID="{6EDDEA0C-C663-41E0-936F-A732DC872A50}" presName="txSpace" presStyleCnt="0"/>
      <dgm:spPr/>
    </dgm:pt>
    <dgm:pt modelId="{3C983422-FD69-4A6A-9B57-D0132833E06F}" type="pres">
      <dgm:prSet presAssocID="{6EDDEA0C-C663-41E0-936F-A732DC872A50}" presName="desTx" presStyleLbl="revTx" presStyleIdx="5" presStyleCnt="6">
        <dgm:presLayoutVars/>
      </dgm:prSet>
      <dgm:spPr/>
    </dgm:pt>
  </dgm:ptLst>
  <dgm:cxnLst>
    <dgm:cxn modelId="{E2353D04-874B-41A3-9C35-38C7D0D16DD1}" srcId="{D0CA01F0-45D6-49E3-A67B-9B37EC42353E}" destId="{C96345F5-84AE-46C4-A0F3-B07FA94776B7}" srcOrd="1" destOrd="0" parTransId="{AB4A4CD3-2E6A-4F8B-B6C7-2997A312C08D}" sibTransId="{8641CBE7-6611-4A30-B6B6-54FA1A0499D1}"/>
    <dgm:cxn modelId="{AF7AC607-492A-4C5B-9425-29CAFE6F9FA4}" type="presOf" srcId="{BB010E6E-3EA0-4245-BE4F-DD1A140AE0CD}" destId="{43A861C4-9BB2-4703-B17F-47AD5E969306}" srcOrd="0" destOrd="0" presId="urn:microsoft.com/office/officeart/2018/2/layout/IconLabelDescriptionList"/>
    <dgm:cxn modelId="{E6A50212-70CA-4768-B7E6-D0A5A35A4675}" srcId="{48CBE685-3565-42F9-B999-822FC9A20A4B}" destId="{C380BA69-F112-479E-ABE9-E65EFAA384F0}" srcOrd="0" destOrd="0" parTransId="{7133329E-78DD-46A2-9972-C9200655E45D}" sibTransId="{C6FFA977-B452-4D65-A051-32876A7D8860}"/>
    <dgm:cxn modelId="{5D7D2C1C-D3AE-4241-A452-2FEB4D6F4063}" srcId="{C96345F5-84AE-46C4-A0F3-B07FA94776B7}" destId="{EEE31B77-0BA4-4E53-A839-223E5C6B206B}" srcOrd="0" destOrd="0" parTransId="{C7459010-1166-411F-90F0-138032A9A5A4}" sibTransId="{BAA0C170-0A51-40D9-927F-049866E7F5F2}"/>
    <dgm:cxn modelId="{EC49811C-FFD6-468A-9264-077B14B555FA}" srcId="{50C557BA-DFD4-4C9E-A533-F2682C195954}" destId="{BB010E6E-3EA0-4245-BE4F-DD1A140AE0CD}" srcOrd="0" destOrd="0" parTransId="{1B52C6E4-2B21-45C4-9A22-430555A0F5F9}" sibTransId="{DDE9CA15-1DE1-45DC-86F6-9F28F68AB4F1}"/>
    <dgm:cxn modelId="{2722DE1C-3524-4C6A-B037-483F7EB0AF21}" type="presOf" srcId="{C96345F5-84AE-46C4-A0F3-B07FA94776B7}" destId="{057A3E2E-EF5C-497F-9A9A-CD46EE66BEC9}" srcOrd="0" destOrd="0" presId="urn:microsoft.com/office/officeart/2018/2/layout/IconLabelDescriptionList"/>
    <dgm:cxn modelId="{2A1F4428-C5BD-4F97-A1A3-04FBA59FE7F3}" type="presOf" srcId="{46B8C984-BC97-4554-B300-546F9CE41E14}" destId="{FB00776B-A64A-4D51-BF07-9AB3BC4E9482}" srcOrd="0" destOrd="1" presId="urn:microsoft.com/office/officeart/2018/2/layout/IconLabelDescriptionList"/>
    <dgm:cxn modelId="{9ABA1933-2FEE-4D48-94A3-833BBBAD08E9}" type="presOf" srcId="{4D7C7A69-1B99-4D2F-ADF1-0FAD0AE988BB}" destId="{43A861C4-9BB2-4703-B17F-47AD5E969306}" srcOrd="0" destOrd="1" presId="urn:microsoft.com/office/officeart/2018/2/layout/IconLabelDescriptionList"/>
    <dgm:cxn modelId="{98125446-24C9-4D1D-A224-E39AF6ED8ED6}" type="presOf" srcId="{EEE31B77-0BA4-4E53-A839-223E5C6B206B}" destId="{FB00776B-A64A-4D51-BF07-9AB3BC4E9482}" srcOrd="0" destOrd="0" presId="urn:microsoft.com/office/officeart/2018/2/layout/IconLabelDescriptionList"/>
    <dgm:cxn modelId="{D70EB269-4883-49CF-A787-42483BA742AD}" type="presOf" srcId="{50C557BA-DFD4-4C9E-A533-F2682C195954}" destId="{40D6AC7D-19A1-42A3-968D-00251D80294B}" srcOrd="0" destOrd="0" presId="urn:microsoft.com/office/officeart/2018/2/layout/IconLabelDescriptionList"/>
    <dgm:cxn modelId="{429A144C-488D-400C-A140-6DBE51CF26D0}" srcId="{D0CA01F0-45D6-49E3-A67B-9B37EC42353E}" destId="{50C557BA-DFD4-4C9E-A533-F2682C195954}" srcOrd="0" destOrd="0" parTransId="{ED797A23-BEFC-4C2B-B553-8ECAFC0FD418}" sibTransId="{BC35BA68-07F8-4460-B6EE-E5F16CC8DDA7}"/>
    <dgm:cxn modelId="{6470CE7C-6690-4109-B920-E04558E2D48D}" type="presOf" srcId="{D51F2A8E-AF91-4713-819D-14D12D61AA76}" destId="{3C983422-FD69-4A6A-9B57-D0132833E06F}" srcOrd="0" destOrd="0" presId="urn:microsoft.com/office/officeart/2018/2/layout/IconLabelDescriptionList"/>
    <dgm:cxn modelId="{4F76B885-0513-4CCB-849C-576C79FFEE5C}" type="presOf" srcId="{48CBE685-3565-42F9-B999-822FC9A20A4B}" destId="{FB00776B-A64A-4D51-BF07-9AB3BC4E9482}" srcOrd="0" destOrd="2" presId="urn:microsoft.com/office/officeart/2018/2/layout/IconLabelDescriptionList"/>
    <dgm:cxn modelId="{8434789E-DF1F-48A3-9FE1-66B779931F4C}" type="presOf" srcId="{D0CA01F0-45D6-49E3-A67B-9B37EC42353E}" destId="{52E15806-8111-448A-B1AF-D05655145B83}" srcOrd="0" destOrd="0" presId="urn:microsoft.com/office/officeart/2018/2/layout/IconLabelDescriptionList"/>
    <dgm:cxn modelId="{42E4E0A8-5883-49EA-A01A-098DBE7B2DA7}" srcId="{C96345F5-84AE-46C4-A0F3-B07FA94776B7}" destId="{48CBE685-3565-42F9-B999-822FC9A20A4B}" srcOrd="1" destOrd="0" parTransId="{FC4FAD88-CA1B-473A-8E48-606DAF6F62DC}" sibTransId="{1392AA06-C979-4BF1-9069-AB385E5B4B7E}"/>
    <dgm:cxn modelId="{EB4369B9-CD20-467F-A2CE-6202D440B746}" srcId="{EEE31B77-0BA4-4E53-A839-223E5C6B206B}" destId="{46B8C984-BC97-4554-B300-546F9CE41E14}" srcOrd="0" destOrd="0" parTransId="{927CA31C-2531-4051-A491-EF60DF3376BC}" sibTransId="{1FB0082B-082A-4197-B206-8975E2D8A899}"/>
    <dgm:cxn modelId="{538C33BA-83A4-4A64-BDCC-172342001302}" srcId="{48CBE685-3565-42F9-B999-822FC9A20A4B}" destId="{0E1C1345-2424-4FF5-9631-14389CCC22DE}" srcOrd="1" destOrd="0" parTransId="{26AF4B60-8F40-48EB-8365-7DA429687ABF}" sibTransId="{6D26A2D6-8DB4-4EA2-A47C-A7383C874058}"/>
    <dgm:cxn modelId="{FB443EC7-7D2F-4992-8BD3-EF4B0CB5E1B0}" srcId="{D0CA01F0-45D6-49E3-A67B-9B37EC42353E}" destId="{6EDDEA0C-C663-41E0-936F-A732DC872A50}" srcOrd="2" destOrd="0" parTransId="{FEEA6F43-67AD-4918-8A91-F552A70E8C79}" sibTransId="{3C26C5A4-0761-43A0-8634-78F577F25AAF}"/>
    <dgm:cxn modelId="{12F2A4CA-6F39-4E59-A4A5-C3FDAA2E6D70}" srcId="{6EDDEA0C-C663-41E0-936F-A732DC872A50}" destId="{BFA19E55-E5C2-4E95-A466-B0276BF043EA}" srcOrd="1" destOrd="0" parTransId="{7FEA0E2D-53B7-4F56-96FA-62CCBD6367E4}" sibTransId="{93E6D1AA-5E2B-4655-88C3-744B37E6BA48}"/>
    <dgm:cxn modelId="{5E2401CC-B0BA-4F67-8D66-FB3034A016DD}" type="presOf" srcId="{9C0CB1A2-4F0E-4717-A83A-638581171CF3}" destId="{43A861C4-9BB2-4703-B17F-47AD5E969306}" srcOrd="0" destOrd="2" presId="urn:microsoft.com/office/officeart/2018/2/layout/IconLabelDescriptionList"/>
    <dgm:cxn modelId="{778574CD-8C3B-46DA-B7AB-23E709E12FF3}" srcId="{50C557BA-DFD4-4C9E-A533-F2682C195954}" destId="{4D7C7A69-1B99-4D2F-ADF1-0FAD0AE988BB}" srcOrd="1" destOrd="0" parTransId="{D5735928-3245-4E88-B76A-DFACB6D91CD1}" sibTransId="{B78C95FB-77B3-4F78-AEDD-D8CB27E570D1}"/>
    <dgm:cxn modelId="{9A041BCE-0320-4E07-B167-F6B832D24952}" type="presOf" srcId="{6EDDEA0C-C663-41E0-936F-A732DC872A50}" destId="{032C5431-2ACE-40BA-A814-481501F6C766}" srcOrd="0" destOrd="0" presId="urn:microsoft.com/office/officeart/2018/2/layout/IconLabelDescriptionList"/>
    <dgm:cxn modelId="{2E0C5BD1-620F-4A5A-9FB4-B4F043778ED5}" srcId="{6EDDEA0C-C663-41E0-936F-A732DC872A50}" destId="{D51F2A8E-AF91-4713-819D-14D12D61AA76}" srcOrd="0" destOrd="0" parTransId="{9C35E3F2-815F-45B3-A9BB-D58BFA71BB1E}" sibTransId="{608F24E5-70A8-47DE-B642-F0D9C4A2D916}"/>
    <dgm:cxn modelId="{F9C1A1DA-D4CF-4B99-B1F9-EFB47D103EE1}" type="presOf" srcId="{C380BA69-F112-479E-ABE9-E65EFAA384F0}" destId="{FB00776B-A64A-4D51-BF07-9AB3BC4E9482}" srcOrd="0" destOrd="3" presId="urn:microsoft.com/office/officeart/2018/2/layout/IconLabelDescriptionList"/>
    <dgm:cxn modelId="{AF3687E2-5319-4C39-9E94-162FD16BDEFE}" srcId="{50C557BA-DFD4-4C9E-A533-F2682C195954}" destId="{9C0CB1A2-4F0E-4717-A83A-638581171CF3}" srcOrd="2" destOrd="0" parTransId="{6B74C2A2-2962-467C-B94D-B8F08545074A}" sibTransId="{B9934955-DBDF-4B59-B512-377D3ACC17F7}"/>
    <dgm:cxn modelId="{75FB51EB-AF3A-4078-A84B-A3003EED0BB8}" type="presOf" srcId="{0E1C1345-2424-4FF5-9631-14389CCC22DE}" destId="{FB00776B-A64A-4D51-BF07-9AB3BC4E9482}" srcOrd="0" destOrd="4" presId="urn:microsoft.com/office/officeart/2018/2/layout/IconLabelDescriptionList"/>
    <dgm:cxn modelId="{FA3B5DED-971D-4DD1-B930-1D0C15F825F3}" type="presOf" srcId="{BFA19E55-E5C2-4E95-A466-B0276BF043EA}" destId="{3C983422-FD69-4A6A-9B57-D0132833E06F}" srcOrd="0" destOrd="1" presId="urn:microsoft.com/office/officeart/2018/2/layout/IconLabelDescriptionList"/>
    <dgm:cxn modelId="{6869CE6D-A21A-456B-A603-D5DF12264C08}" type="presParOf" srcId="{52E15806-8111-448A-B1AF-D05655145B83}" destId="{6D1EC14E-330F-43D2-A70D-6CD5457B9C96}" srcOrd="0" destOrd="0" presId="urn:microsoft.com/office/officeart/2018/2/layout/IconLabelDescriptionList"/>
    <dgm:cxn modelId="{D8FEEDBF-F94A-4F2E-84A4-A4492B60DAB7}" type="presParOf" srcId="{6D1EC14E-330F-43D2-A70D-6CD5457B9C96}" destId="{F086140C-B662-47B8-8D5D-AD5E6DC33206}" srcOrd="0" destOrd="0" presId="urn:microsoft.com/office/officeart/2018/2/layout/IconLabelDescriptionList"/>
    <dgm:cxn modelId="{BE77374B-3171-413E-AEF1-82860E2A69B0}" type="presParOf" srcId="{6D1EC14E-330F-43D2-A70D-6CD5457B9C96}" destId="{B0F5D2EB-EAA8-4755-8A62-5066C7A0D855}" srcOrd="1" destOrd="0" presId="urn:microsoft.com/office/officeart/2018/2/layout/IconLabelDescriptionList"/>
    <dgm:cxn modelId="{A71A053E-334B-47BD-9A41-36EA7B5726C3}" type="presParOf" srcId="{6D1EC14E-330F-43D2-A70D-6CD5457B9C96}" destId="{40D6AC7D-19A1-42A3-968D-00251D80294B}" srcOrd="2" destOrd="0" presId="urn:microsoft.com/office/officeart/2018/2/layout/IconLabelDescriptionList"/>
    <dgm:cxn modelId="{7EA727FE-BCE2-4063-B9BC-F8386D8223E6}" type="presParOf" srcId="{6D1EC14E-330F-43D2-A70D-6CD5457B9C96}" destId="{9E46C943-40F2-4AE4-91B3-5414CF6D8D96}" srcOrd="3" destOrd="0" presId="urn:microsoft.com/office/officeart/2018/2/layout/IconLabelDescriptionList"/>
    <dgm:cxn modelId="{44DE3DB0-74F3-4D45-A77C-B643FBE2322C}" type="presParOf" srcId="{6D1EC14E-330F-43D2-A70D-6CD5457B9C96}" destId="{43A861C4-9BB2-4703-B17F-47AD5E969306}" srcOrd="4" destOrd="0" presId="urn:microsoft.com/office/officeart/2018/2/layout/IconLabelDescriptionList"/>
    <dgm:cxn modelId="{63C3198A-6024-4DF2-9BA5-4533811C494E}" type="presParOf" srcId="{52E15806-8111-448A-B1AF-D05655145B83}" destId="{6D1CDE3F-C24D-45E9-BF83-091A5AADAFFB}" srcOrd="1" destOrd="0" presId="urn:microsoft.com/office/officeart/2018/2/layout/IconLabelDescriptionList"/>
    <dgm:cxn modelId="{D6573A99-E73F-4E09-A11B-8A4C5FE33260}" type="presParOf" srcId="{52E15806-8111-448A-B1AF-D05655145B83}" destId="{D108FDFE-F5B8-4C20-9A76-D0DFA71F66E6}" srcOrd="2" destOrd="0" presId="urn:microsoft.com/office/officeart/2018/2/layout/IconLabelDescriptionList"/>
    <dgm:cxn modelId="{E145E303-DBF1-45DD-9D9C-50BB7291E75D}" type="presParOf" srcId="{D108FDFE-F5B8-4C20-9A76-D0DFA71F66E6}" destId="{6181F856-B3F6-4C4A-994B-84507B49BF75}" srcOrd="0" destOrd="0" presId="urn:microsoft.com/office/officeart/2018/2/layout/IconLabelDescriptionList"/>
    <dgm:cxn modelId="{C2208F23-8AFF-4B0C-B010-34DFC269E4EC}" type="presParOf" srcId="{D108FDFE-F5B8-4C20-9A76-D0DFA71F66E6}" destId="{E1FFD959-EA8C-4634-BDEC-765F3C6DED1E}" srcOrd="1" destOrd="0" presId="urn:microsoft.com/office/officeart/2018/2/layout/IconLabelDescriptionList"/>
    <dgm:cxn modelId="{91D548BF-C794-43CC-96A1-7B128FAF5359}" type="presParOf" srcId="{D108FDFE-F5B8-4C20-9A76-D0DFA71F66E6}" destId="{057A3E2E-EF5C-497F-9A9A-CD46EE66BEC9}" srcOrd="2" destOrd="0" presId="urn:microsoft.com/office/officeart/2018/2/layout/IconLabelDescriptionList"/>
    <dgm:cxn modelId="{6301ED5E-3268-41C0-946C-F419AEFB1A99}" type="presParOf" srcId="{D108FDFE-F5B8-4C20-9A76-D0DFA71F66E6}" destId="{E3EDA8E4-31C0-4465-8458-66AA227E0255}" srcOrd="3" destOrd="0" presId="urn:microsoft.com/office/officeart/2018/2/layout/IconLabelDescriptionList"/>
    <dgm:cxn modelId="{B4153A4C-7B3D-46B0-9CF7-6511727D8489}" type="presParOf" srcId="{D108FDFE-F5B8-4C20-9A76-D0DFA71F66E6}" destId="{FB00776B-A64A-4D51-BF07-9AB3BC4E9482}" srcOrd="4" destOrd="0" presId="urn:microsoft.com/office/officeart/2018/2/layout/IconLabelDescriptionList"/>
    <dgm:cxn modelId="{BFDC04AA-80E2-41EF-B9DF-F2A83DDA8D68}" type="presParOf" srcId="{52E15806-8111-448A-B1AF-D05655145B83}" destId="{F24601AC-5F1C-4D73-B2F4-12C135E0A605}" srcOrd="3" destOrd="0" presId="urn:microsoft.com/office/officeart/2018/2/layout/IconLabelDescriptionList"/>
    <dgm:cxn modelId="{0320215B-B4A1-4DE9-8DB9-FAE48ACFCA10}" type="presParOf" srcId="{52E15806-8111-448A-B1AF-D05655145B83}" destId="{9D8DD888-DDE9-4C98-88B1-A3EFC1829203}" srcOrd="4" destOrd="0" presId="urn:microsoft.com/office/officeart/2018/2/layout/IconLabelDescriptionList"/>
    <dgm:cxn modelId="{DC3F41D9-1194-47AD-926E-1B2037826A43}" type="presParOf" srcId="{9D8DD888-DDE9-4C98-88B1-A3EFC1829203}" destId="{9223B5F1-EBEC-42B3-92B8-A0EFA28A227B}" srcOrd="0" destOrd="0" presId="urn:microsoft.com/office/officeart/2018/2/layout/IconLabelDescriptionList"/>
    <dgm:cxn modelId="{FA64A655-6FBA-4036-97AB-99EEDD5D442C}" type="presParOf" srcId="{9D8DD888-DDE9-4C98-88B1-A3EFC1829203}" destId="{3BAE5D51-6237-49A6-89FE-9B62EF1F9D9F}" srcOrd="1" destOrd="0" presId="urn:microsoft.com/office/officeart/2018/2/layout/IconLabelDescriptionList"/>
    <dgm:cxn modelId="{DE57CF39-8A94-4CB5-B85E-FD43372A6C22}" type="presParOf" srcId="{9D8DD888-DDE9-4C98-88B1-A3EFC1829203}" destId="{032C5431-2ACE-40BA-A814-481501F6C766}" srcOrd="2" destOrd="0" presId="urn:microsoft.com/office/officeart/2018/2/layout/IconLabelDescriptionList"/>
    <dgm:cxn modelId="{E11D2ABF-33F8-4BD8-8336-53F23DB0A9E5}" type="presParOf" srcId="{9D8DD888-DDE9-4C98-88B1-A3EFC1829203}" destId="{533DE33E-73F4-4908-A583-D5F209455A2E}" srcOrd="3" destOrd="0" presId="urn:microsoft.com/office/officeart/2018/2/layout/IconLabelDescriptionList"/>
    <dgm:cxn modelId="{609B4C62-A821-4D6F-A29D-6BF775F2CFC6}" type="presParOf" srcId="{9D8DD888-DDE9-4C98-88B1-A3EFC1829203}" destId="{3C983422-FD69-4A6A-9B57-D0132833E06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380DA0-EE90-4EB9-AE23-3064610C065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EC25CC4-C8CE-4E67-BBB2-E26A90329BBC}">
      <dgm:prSet/>
      <dgm:spPr/>
      <dgm:t>
        <a:bodyPr/>
        <a:lstStyle/>
        <a:p>
          <a:r>
            <a:rPr lang="en-US" b="1"/>
            <a:t>Handled Missing Values</a:t>
          </a:r>
          <a:r>
            <a:rPr lang="en-US"/>
            <a:t>:</a:t>
          </a:r>
        </a:p>
      </dgm:t>
    </dgm:pt>
    <dgm:pt modelId="{235E2243-8465-4E65-A2C8-701C8448A845}" type="parTrans" cxnId="{D63398AD-368C-45A6-AC6B-BAEE271CB91F}">
      <dgm:prSet/>
      <dgm:spPr/>
      <dgm:t>
        <a:bodyPr/>
        <a:lstStyle/>
        <a:p>
          <a:endParaRPr lang="en-US"/>
        </a:p>
      </dgm:t>
    </dgm:pt>
    <dgm:pt modelId="{BBB1BCFB-232A-4BC4-8EF5-B67337782315}" type="sibTrans" cxnId="{D63398AD-368C-45A6-AC6B-BAEE271CB91F}">
      <dgm:prSet/>
      <dgm:spPr/>
      <dgm:t>
        <a:bodyPr/>
        <a:lstStyle/>
        <a:p>
          <a:endParaRPr lang="en-US"/>
        </a:p>
      </dgm:t>
    </dgm:pt>
    <dgm:pt modelId="{A6D10CD8-1BA0-4680-ABB6-D17B86E177BA}">
      <dgm:prSet/>
      <dgm:spPr/>
      <dgm:t>
        <a:bodyPr/>
        <a:lstStyle/>
        <a:p>
          <a:r>
            <a:rPr lang="en-US"/>
            <a:t>Verified no missing values in the dataset.</a:t>
          </a:r>
        </a:p>
      </dgm:t>
    </dgm:pt>
    <dgm:pt modelId="{D8ED2CF2-8B61-4020-937A-EE9051BD939A}" type="parTrans" cxnId="{BE4C463E-C56F-4619-8F89-9F574BB33E90}">
      <dgm:prSet/>
      <dgm:spPr/>
      <dgm:t>
        <a:bodyPr/>
        <a:lstStyle/>
        <a:p>
          <a:endParaRPr lang="en-US"/>
        </a:p>
      </dgm:t>
    </dgm:pt>
    <dgm:pt modelId="{721EEB8F-4B4F-4D02-A4D2-A362C3B6E6CB}" type="sibTrans" cxnId="{BE4C463E-C56F-4619-8F89-9F574BB33E90}">
      <dgm:prSet/>
      <dgm:spPr/>
      <dgm:t>
        <a:bodyPr/>
        <a:lstStyle/>
        <a:p>
          <a:endParaRPr lang="en-US"/>
        </a:p>
      </dgm:t>
    </dgm:pt>
    <dgm:pt modelId="{A145CFC7-6908-420B-9382-074285EA174E}">
      <dgm:prSet/>
      <dgm:spPr/>
      <dgm:t>
        <a:bodyPr/>
        <a:lstStyle/>
        <a:p>
          <a:r>
            <a:rPr lang="en-US" b="1"/>
            <a:t>Scaled Numerical Features</a:t>
          </a:r>
          <a:r>
            <a:rPr lang="en-US"/>
            <a:t>:</a:t>
          </a:r>
        </a:p>
      </dgm:t>
    </dgm:pt>
    <dgm:pt modelId="{C4F1070E-D363-4DF8-AD23-A4E1BD00B962}" type="parTrans" cxnId="{60D18F54-8513-4E3B-8E81-BAE6DADA2D22}">
      <dgm:prSet/>
      <dgm:spPr/>
      <dgm:t>
        <a:bodyPr/>
        <a:lstStyle/>
        <a:p>
          <a:endParaRPr lang="en-US"/>
        </a:p>
      </dgm:t>
    </dgm:pt>
    <dgm:pt modelId="{F1E25130-4FF9-44A3-8EF9-D1A4B475E41E}" type="sibTrans" cxnId="{60D18F54-8513-4E3B-8E81-BAE6DADA2D22}">
      <dgm:prSet/>
      <dgm:spPr/>
      <dgm:t>
        <a:bodyPr/>
        <a:lstStyle/>
        <a:p>
          <a:endParaRPr lang="en-US"/>
        </a:p>
      </dgm:t>
    </dgm:pt>
    <dgm:pt modelId="{36022831-7D72-439B-AE69-ED73DBABD7B8}">
      <dgm:prSet/>
      <dgm:spPr/>
      <dgm:t>
        <a:bodyPr/>
        <a:lstStyle/>
        <a:p>
          <a:r>
            <a:rPr lang="en-US"/>
            <a:t>Time and Amount scaled using StandardScaler for consistent feature contribution.</a:t>
          </a:r>
        </a:p>
      </dgm:t>
    </dgm:pt>
    <dgm:pt modelId="{50C9D4EE-BA8E-4C78-9413-1CF5B1377DF5}" type="parTrans" cxnId="{6391BDA9-D90A-4C43-9A6F-3382B0A40A8B}">
      <dgm:prSet/>
      <dgm:spPr/>
      <dgm:t>
        <a:bodyPr/>
        <a:lstStyle/>
        <a:p>
          <a:endParaRPr lang="en-US"/>
        </a:p>
      </dgm:t>
    </dgm:pt>
    <dgm:pt modelId="{6D2E927A-7D0E-4549-9E73-6CD139EF4D04}" type="sibTrans" cxnId="{6391BDA9-D90A-4C43-9A6F-3382B0A40A8B}">
      <dgm:prSet/>
      <dgm:spPr/>
      <dgm:t>
        <a:bodyPr/>
        <a:lstStyle/>
        <a:p>
          <a:endParaRPr lang="en-US"/>
        </a:p>
      </dgm:t>
    </dgm:pt>
    <dgm:pt modelId="{FBA867BD-24A4-4683-B6B1-82E272B2B0F2}">
      <dgm:prSet/>
      <dgm:spPr/>
      <dgm:t>
        <a:bodyPr/>
        <a:lstStyle/>
        <a:p>
          <a:r>
            <a:rPr lang="en-US" b="1"/>
            <a:t>Addressed Class Imbalance</a:t>
          </a:r>
          <a:r>
            <a:rPr lang="en-US"/>
            <a:t>:</a:t>
          </a:r>
        </a:p>
      </dgm:t>
    </dgm:pt>
    <dgm:pt modelId="{66D242D5-56AA-4142-B61B-72702B1C2B94}" type="parTrans" cxnId="{2A89DC63-F038-472F-84E4-70AB90EA38B5}">
      <dgm:prSet/>
      <dgm:spPr/>
      <dgm:t>
        <a:bodyPr/>
        <a:lstStyle/>
        <a:p>
          <a:endParaRPr lang="en-US"/>
        </a:p>
      </dgm:t>
    </dgm:pt>
    <dgm:pt modelId="{26C28211-E66F-4FB0-8CEE-E8320E38BBC7}" type="sibTrans" cxnId="{2A89DC63-F038-472F-84E4-70AB90EA38B5}">
      <dgm:prSet/>
      <dgm:spPr/>
      <dgm:t>
        <a:bodyPr/>
        <a:lstStyle/>
        <a:p>
          <a:endParaRPr lang="en-US"/>
        </a:p>
      </dgm:t>
    </dgm:pt>
    <dgm:pt modelId="{8116EF4B-1CEA-4DC5-B89A-C985184CCFCC}">
      <dgm:prSet/>
      <dgm:spPr/>
      <dgm:t>
        <a:bodyPr/>
        <a:lstStyle/>
        <a:p>
          <a:r>
            <a:rPr lang="en-US"/>
            <a:t>Applied </a:t>
          </a:r>
          <a:r>
            <a:rPr lang="en-US" b="1"/>
            <a:t>SMOTE (Synthetic Minority Over-sampling Technique)</a:t>
          </a:r>
          <a:r>
            <a:rPr lang="en-US"/>
            <a:t> to balance the dataset.</a:t>
          </a:r>
        </a:p>
      </dgm:t>
    </dgm:pt>
    <dgm:pt modelId="{66CF6ABA-D989-4C9D-9F79-6AD07EDFA49F}" type="parTrans" cxnId="{F6D788BF-098A-423C-98B3-54FD2AA69C33}">
      <dgm:prSet/>
      <dgm:spPr/>
      <dgm:t>
        <a:bodyPr/>
        <a:lstStyle/>
        <a:p>
          <a:endParaRPr lang="en-US"/>
        </a:p>
      </dgm:t>
    </dgm:pt>
    <dgm:pt modelId="{F752EAE5-2419-4F86-B372-EC45994287EE}" type="sibTrans" cxnId="{F6D788BF-098A-423C-98B3-54FD2AA69C33}">
      <dgm:prSet/>
      <dgm:spPr/>
      <dgm:t>
        <a:bodyPr/>
        <a:lstStyle/>
        <a:p>
          <a:endParaRPr lang="en-US"/>
        </a:p>
      </dgm:t>
    </dgm:pt>
    <dgm:pt modelId="{B150F20D-5D1A-4531-AC88-24B4BE829263}">
      <dgm:prSet/>
      <dgm:spPr/>
      <dgm:t>
        <a:bodyPr/>
        <a:lstStyle/>
        <a:p>
          <a:r>
            <a:rPr lang="en-US"/>
            <a:t>Fraud and Non-Fraud classes now have equal representation.</a:t>
          </a:r>
        </a:p>
      </dgm:t>
    </dgm:pt>
    <dgm:pt modelId="{39B1769E-C4CC-41FB-9A3B-0678E12F44AB}" type="parTrans" cxnId="{C353D399-9F29-49C0-9E7D-C3549D5334F6}">
      <dgm:prSet/>
      <dgm:spPr/>
      <dgm:t>
        <a:bodyPr/>
        <a:lstStyle/>
        <a:p>
          <a:endParaRPr lang="en-US"/>
        </a:p>
      </dgm:t>
    </dgm:pt>
    <dgm:pt modelId="{8FA2278F-B328-4F81-BE7D-89FAB51067E2}" type="sibTrans" cxnId="{C353D399-9F29-49C0-9E7D-C3549D5334F6}">
      <dgm:prSet/>
      <dgm:spPr/>
      <dgm:t>
        <a:bodyPr/>
        <a:lstStyle/>
        <a:p>
          <a:endParaRPr lang="en-US"/>
        </a:p>
      </dgm:t>
    </dgm:pt>
    <dgm:pt modelId="{A0E28F44-F2D5-4053-9B9E-792883CA963C}">
      <dgm:prSet/>
      <dgm:spPr/>
      <dgm:t>
        <a:bodyPr/>
        <a:lstStyle/>
        <a:p>
          <a:r>
            <a:rPr lang="en-US" b="1"/>
            <a:t>Outcome:</a:t>
          </a:r>
          <a:endParaRPr lang="en-US"/>
        </a:p>
      </dgm:t>
    </dgm:pt>
    <dgm:pt modelId="{97DF6DF1-9007-4495-B6C2-49ACA485D14F}" type="parTrans" cxnId="{05F58FC9-9A7B-4907-8318-6DB7572A3E4C}">
      <dgm:prSet/>
      <dgm:spPr/>
      <dgm:t>
        <a:bodyPr/>
        <a:lstStyle/>
        <a:p>
          <a:endParaRPr lang="en-US"/>
        </a:p>
      </dgm:t>
    </dgm:pt>
    <dgm:pt modelId="{215E447A-4C7B-4A42-AB6C-B6ED9999F84C}" type="sibTrans" cxnId="{05F58FC9-9A7B-4907-8318-6DB7572A3E4C}">
      <dgm:prSet/>
      <dgm:spPr/>
      <dgm:t>
        <a:bodyPr/>
        <a:lstStyle/>
        <a:p>
          <a:endParaRPr lang="en-US"/>
        </a:p>
      </dgm:t>
    </dgm:pt>
    <dgm:pt modelId="{2A5A8A1D-AA95-417E-BB38-E675520FE9CB}">
      <dgm:prSet/>
      <dgm:spPr/>
      <dgm:t>
        <a:bodyPr/>
        <a:lstStyle/>
        <a:p>
          <a:r>
            <a:rPr lang="en-US"/>
            <a:t>Created a clean, balanced, and normalized dataset ready for feature engineering and modeling.</a:t>
          </a:r>
        </a:p>
      </dgm:t>
    </dgm:pt>
    <dgm:pt modelId="{F572D417-80EB-4DF8-A791-CC846DF6A818}" type="parTrans" cxnId="{32B8BF4D-E1A0-4A58-AD01-F4753FCA6FBD}">
      <dgm:prSet/>
      <dgm:spPr/>
      <dgm:t>
        <a:bodyPr/>
        <a:lstStyle/>
        <a:p>
          <a:endParaRPr lang="en-US"/>
        </a:p>
      </dgm:t>
    </dgm:pt>
    <dgm:pt modelId="{033275A5-312A-4FD8-AF1F-E6EBB0E786FD}" type="sibTrans" cxnId="{32B8BF4D-E1A0-4A58-AD01-F4753FCA6FBD}">
      <dgm:prSet/>
      <dgm:spPr/>
      <dgm:t>
        <a:bodyPr/>
        <a:lstStyle/>
        <a:p>
          <a:endParaRPr lang="en-US"/>
        </a:p>
      </dgm:t>
    </dgm:pt>
    <dgm:pt modelId="{5918545F-0495-485E-B876-437EC7B2497D}" type="pres">
      <dgm:prSet presAssocID="{7F380DA0-EE90-4EB9-AE23-3064610C065B}" presName="root" presStyleCnt="0">
        <dgm:presLayoutVars>
          <dgm:dir/>
          <dgm:resizeHandles val="exact"/>
        </dgm:presLayoutVars>
      </dgm:prSet>
      <dgm:spPr/>
    </dgm:pt>
    <dgm:pt modelId="{35A571A1-2C1A-497B-B298-348C6AA2A5E4}" type="pres">
      <dgm:prSet presAssocID="{DEC25CC4-C8CE-4E67-BBB2-E26A90329BBC}" presName="compNode" presStyleCnt="0"/>
      <dgm:spPr/>
    </dgm:pt>
    <dgm:pt modelId="{6C85248F-0156-420A-B5C6-B9B80688A7F7}" type="pres">
      <dgm:prSet presAssocID="{DEC25CC4-C8CE-4E67-BBB2-E26A90329BBC}" presName="bgRect" presStyleLbl="bgShp" presStyleIdx="0" presStyleCnt="4"/>
      <dgm:spPr/>
    </dgm:pt>
    <dgm:pt modelId="{84D558CA-7F7F-4119-BF26-FADDB4C94049}" type="pres">
      <dgm:prSet presAssocID="{DEC25CC4-C8CE-4E67-BBB2-E26A90329BB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D9EF024C-6CC4-4BB1-AEE4-1C569BCFBE77}" type="pres">
      <dgm:prSet presAssocID="{DEC25CC4-C8CE-4E67-BBB2-E26A90329BBC}" presName="spaceRect" presStyleCnt="0"/>
      <dgm:spPr/>
    </dgm:pt>
    <dgm:pt modelId="{DF7C67B8-96F4-4248-B041-EDDC754E2E6E}" type="pres">
      <dgm:prSet presAssocID="{DEC25CC4-C8CE-4E67-BBB2-E26A90329BBC}" presName="parTx" presStyleLbl="revTx" presStyleIdx="0" presStyleCnt="8">
        <dgm:presLayoutVars>
          <dgm:chMax val="0"/>
          <dgm:chPref val="0"/>
        </dgm:presLayoutVars>
      </dgm:prSet>
      <dgm:spPr/>
    </dgm:pt>
    <dgm:pt modelId="{9255958A-470F-44BD-94CA-A7469BAA8BCD}" type="pres">
      <dgm:prSet presAssocID="{DEC25CC4-C8CE-4E67-BBB2-E26A90329BBC}" presName="desTx" presStyleLbl="revTx" presStyleIdx="1" presStyleCnt="8">
        <dgm:presLayoutVars/>
      </dgm:prSet>
      <dgm:spPr/>
    </dgm:pt>
    <dgm:pt modelId="{3DD3715E-3CFD-4E89-988A-F2886627FDE7}" type="pres">
      <dgm:prSet presAssocID="{BBB1BCFB-232A-4BC4-8EF5-B67337782315}" presName="sibTrans" presStyleCnt="0"/>
      <dgm:spPr/>
    </dgm:pt>
    <dgm:pt modelId="{5D541717-E27F-4ACE-8C98-E52139FCF117}" type="pres">
      <dgm:prSet presAssocID="{A145CFC7-6908-420B-9382-074285EA174E}" presName="compNode" presStyleCnt="0"/>
      <dgm:spPr/>
    </dgm:pt>
    <dgm:pt modelId="{3E8E6B7B-82F1-4932-908D-BC0A7CAD8363}" type="pres">
      <dgm:prSet presAssocID="{A145CFC7-6908-420B-9382-074285EA174E}" presName="bgRect" presStyleLbl="bgShp" presStyleIdx="1" presStyleCnt="4"/>
      <dgm:spPr/>
    </dgm:pt>
    <dgm:pt modelId="{2AEA4048-9633-4C87-A4D5-AD8F1DE6DC9F}" type="pres">
      <dgm:prSet presAssocID="{A145CFC7-6908-420B-9382-074285EA17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2458FC8A-4D81-45CB-841E-C589019A5DB5}" type="pres">
      <dgm:prSet presAssocID="{A145CFC7-6908-420B-9382-074285EA174E}" presName="spaceRect" presStyleCnt="0"/>
      <dgm:spPr/>
    </dgm:pt>
    <dgm:pt modelId="{7E73B513-2C31-4907-AD6A-DF1E2C203AAE}" type="pres">
      <dgm:prSet presAssocID="{A145CFC7-6908-420B-9382-074285EA174E}" presName="parTx" presStyleLbl="revTx" presStyleIdx="2" presStyleCnt="8">
        <dgm:presLayoutVars>
          <dgm:chMax val="0"/>
          <dgm:chPref val="0"/>
        </dgm:presLayoutVars>
      </dgm:prSet>
      <dgm:spPr/>
    </dgm:pt>
    <dgm:pt modelId="{ECB87333-3E95-403F-A3FB-3D3D4883B9E2}" type="pres">
      <dgm:prSet presAssocID="{A145CFC7-6908-420B-9382-074285EA174E}" presName="desTx" presStyleLbl="revTx" presStyleIdx="3" presStyleCnt="8">
        <dgm:presLayoutVars/>
      </dgm:prSet>
      <dgm:spPr/>
    </dgm:pt>
    <dgm:pt modelId="{10004051-43CE-4B81-9E01-B3BE0590BEC7}" type="pres">
      <dgm:prSet presAssocID="{F1E25130-4FF9-44A3-8EF9-D1A4B475E41E}" presName="sibTrans" presStyleCnt="0"/>
      <dgm:spPr/>
    </dgm:pt>
    <dgm:pt modelId="{D08F0262-32B0-43B2-87BC-25E21AE462F9}" type="pres">
      <dgm:prSet presAssocID="{FBA867BD-24A4-4683-B6B1-82E272B2B0F2}" presName="compNode" presStyleCnt="0"/>
      <dgm:spPr/>
    </dgm:pt>
    <dgm:pt modelId="{844AE746-809D-4114-AFBA-58E1E974EDC4}" type="pres">
      <dgm:prSet presAssocID="{FBA867BD-24A4-4683-B6B1-82E272B2B0F2}" presName="bgRect" presStyleLbl="bgShp" presStyleIdx="2" presStyleCnt="4"/>
      <dgm:spPr/>
    </dgm:pt>
    <dgm:pt modelId="{5D852D6D-E987-42A5-BCD3-9A865622B7BA}" type="pres">
      <dgm:prSet presAssocID="{FBA867BD-24A4-4683-B6B1-82E272B2B0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23F551DD-7BB4-41CA-99E8-4EF6A24BEB65}" type="pres">
      <dgm:prSet presAssocID="{FBA867BD-24A4-4683-B6B1-82E272B2B0F2}" presName="spaceRect" presStyleCnt="0"/>
      <dgm:spPr/>
    </dgm:pt>
    <dgm:pt modelId="{78AF6474-6F17-4ACD-BD4D-FDE7116D8BBC}" type="pres">
      <dgm:prSet presAssocID="{FBA867BD-24A4-4683-B6B1-82E272B2B0F2}" presName="parTx" presStyleLbl="revTx" presStyleIdx="4" presStyleCnt="8">
        <dgm:presLayoutVars>
          <dgm:chMax val="0"/>
          <dgm:chPref val="0"/>
        </dgm:presLayoutVars>
      </dgm:prSet>
      <dgm:spPr/>
    </dgm:pt>
    <dgm:pt modelId="{197CBBBB-9D4E-4336-A0E0-99448E700AEB}" type="pres">
      <dgm:prSet presAssocID="{FBA867BD-24A4-4683-B6B1-82E272B2B0F2}" presName="desTx" presStyleLbl="revTx" presStyleIdx="5" presStyleCnt="8">
        <dgm:presLayoutVars/>
      </dgm:prSet>
      <dgm:spPr/>
    </dgm:pt>
    <dgm:pt modelId="{3683B360-E08B-46C1-9B33-F521B1D4AA9D}" type="pres">
      <dgm:prSet presAssocID="{26C28211-E66F-4FB0-8CEE-E8320E38BBC7}" presName="sibTrans" presStyleCnt="0"/>
      <dgm:spPr/>
    </dgm:pt>
    <dgm:pt modelId="{A9CF45D6-DF88-4F5B-94CA-48BB87F26BBE}" type="pres">
      <dgm:prSet presAssocID="{A0E28F44-F2D5-4053-9B9E-792883CA963C}" presName="compNode" presStyleCnt="0"/>
      <dgm:spPr/>
    </dgm:pt>
    <dgm:pt modelId="{B5D13D20-1474-4E3D-9DEE-47A0D5D246DF}" type="pres">
      <dgm:prSet presAssocID="{A0E28F44-F2D5-4053-9B9E-792883CA963C}" presName="bgRect" presStyleLbl="bgShp" presStyleIdx="3" presStyleCnt="4"/>
      <dgm:spPr/>
    </dgm:pt>
    <dgm:pt modelId="{6BBFEAFD-D359-43AF-B280-511551AF998A}" type="pres">
      <dgm:prSet presAssocID="{A0E28F44-F2D5-4053-9B9E-792883CA963C}" presName="iconRect" presStyleLbl="node1" presStyleIdx="3" presStyleCnt="4"/>
      <dgm:spPr>
        <a:ln>
          <a:noFill/>
        </a:ln>
      </dgm:spPr>
    </dgm:pt>
    <dgm:pt modelId="{9BFADB69-03A3-4F7D-BD6E-F36093F34EC6}" type="pres">
      <dgm:prSet presAssocID="{A0E28F44-F2D5-4053-9B9E-792883CA963C}" presName="spaceRect" presStyleCnt="0"/>
      <dgm:spPr/>
    </dgm:pt>
    <dgm:pt modelId="{7C45E63B-8C5E-41EB-BFC5-16392400A268}" type="pres">
      <dgm:prSet presAssocID="{A0E28F44-F2D5-4053-9B9E-792883CA963C}" presName="parTx" presStyleLbl="revTx" presStyleIdx="6" presStyleCnt="8">
        <dgm:presLayoutVars>
          <dgm:chMax val="0"/>
          <dgm:chPref val="0"/>
        </dgm:presLayoutVars>
      </dgm:prSet>
      <dgm:spPr/>
    </dgm:pt>
    <dgm:pt modelId="{F750DE08-8F0C-4D6B-9015-98B0CAB5FA10}" type="pres">
      <dgm:prSet presAssocID="{A0E28F44-F2D5-4053-9B9E-792883CA963C}" presName="desTx" presStyleLbl="revTx" presStyleIdx="7" presStyleCnt="8">
        <dgm:presLayoutVars/>
      </dgm:prSet>
      <dgm:spPr/>
    </dgm:pt>
  </dgm:ptLst>
  <dgm:cxnLst>
    <dgm:cxn modelId="{9A371C02-058A-41E0-874A-69BB84E81E9E}" type="presOf" srcId="{8116EF4B-1CEA-4DC5-B89A-C985184CCFCC}" destId="{197CBBBB-9D4E-4336-A0E0-99448E700AEB}" srcOrd="0" destOrd="0" presId="urn:microsoft.com/office/officeart/2018/2/layout/IconVerticalSolidList"/>
    <dgm:cxn modelId="{0F32E412-3E56-4B34-A8DD-158230DFAB7B}" type="presOf" srcId="{B150F20D-5D1A-4531-AC88-24B4BE829263}" destId="{197CBBBB-9D4E-4336-A0E0-99448E700AEB}" srcOrd="0" destOrd="1" presId="urn:microsoft.com/office/officeart/2018/2/layout/IconVerticalSolidList"/>
    <dgm:cxn modelId="{3D759A28-216A-4561-AE1F-FB53E0507CB3}" type="presOf" srcId="{DEC25CC4-C8CE-4E67-BBB2-E26A90329BBC}" destId="{DF7C67B8-96F4-4248-B041-EDDC754E2E6E}" srcOrd="0" destOrd="0" presId="urn:microsoft.com/office/officeart/2018/2/layout/IconVerticalSolidList"/>
    <dgm:cxn modelId="{BE4C463E-C56F-4619-8F89-9F574BB33E90}" srcId="{DEC25CC4-C8CE-4E67-BBB2-E26A90329BBC}" destId="{A6D10CD8-1BA0-4680-ABB6-D17B86E177BA}" srcOrd="0" destOrd="0" parTransId="{D8ED2CF2-8B61-4020-937A-EE9051BD939A}" sibTransId="{721EEB8F-4B4F-4D02-A4D2-A362C3B6E6CB}"/>
    <dgm:cxn modelId="{6D27E362-0C3D-43D5-BF4F-81E32E9004F3}" type="presOf" srcId="{A145CFC7-6908-420B-9382-074285EA174E}" destId="{7E73B513-2C31-4907-AD6A-DF1E2C203AAE}" srcOrd="0" destOrd="0" presId="urn:microsoft.com/office/officeart/2018/2/layout/IconVerticalSolidList"/>
    <dgm:cxn modelId="{2A89DC63-F038-472F-84E4-70AB90EA38B5}" srcId="{7F380DA0-EE90-4EB9-AE23-3064610C065B}" destId="{FBA867BD-24A4-4683-B6B1-82E272B2B0F2}" srcOrd="2" destOrd="0" parTransId="{66D242D5-56AA-4142-B61B-72702B1C2B94}" sibTransId="{26C28211-E66F-4FB0-8CEE-E8320E38BBC7}"/>
    <dgm:cxn modelId="{32B8BF4D-E1A0-4A58-AD01-F4753FCA6FBD}" srcId="{A0E28F44-F2D5-4053-9B9E-792883CA963C}" destId="{2A5A8A1D-AA95-417E-BB38-E675520FE9CB}" srcOrd="0" destOrd="0" parTransId="{F572D417-80EB-4DF8-A791-CC846DF6A818}" sibTransId="{033275A5-312A-4FD8-AF1F-E6EBB0E786FD}"/>
    <dgm:cxn modelId="{60D18F54-8513-4E3B-8E81-BAE6DADA2D22}" srcId="{7F380DA0-EE90-4EB9-AE23-3064610C065B}" destId="{A145CFC7-6908-420B-9382-074285EA174E}" srcOrd="1" destOrd="0" parTransId="{C4F1070E-D363-4DF8-AD23-A4E1BD00B962}" sibTransId="{F1E25130-4FF9-44A3-8EF9-D1A4B475E41E}"/>
    <dgm:cxn modelId="{C353D399-9F29-49C0-9E7D-C3549D5334F6}" srcId="{FBA867BD-24A4-4683-B6B1-82E272B2B0F2}" destId="{B150F20D-5D1A-4531-AC88-24B4BE829263}" srcOrd="1" destOrd="0" parTransId="{39B1769E-C4CC-41FB-9A3B-0678E12F44AB}" sibTransId="{8FA2278F-B328-4F81-BE7D-89FAB51067E2}"/>
    <dgm:cxn modelId="{711C7A9A-13B1-4C22-8B7D-C51737BAF4D1}" type="presOf" srcId="{A0E28F44-F2D5-4053-9B9E-792883CA963C}" destId="{7C45E63B-8C5E-41EB-BFC5-16392400A268}" srcOrd="0" destOrd="0" presId="urn:microsoft.com/office/officeart/2018/2/layout/IconVerticalSolidList"/>
    <dgm:cxn modelId="{B1AE89A2-3BCA-41B9-AE81-5ED709216370}" type="presOf" srcId="{7F380DA0-EE90-4EB9-AE23-3064610C065B}" destId="{5918545F-0495-485E-B876-437EC7B2497D}" srcOrd="0" destOrd="0" presId="urn:microsoft.com/office/officeart/2018/2/layout/IconVerticalSolidList"/>
    <dgm:cxn modelId="{8AF05BA3-1985-46A7-A066-D53C98F1BE2E}" type="presOf" srcId="{FBA867BD-24A4-4683-B6B1-82E272B2B0F2}" destId="{78AF6474-6F17-4ACD-BD4D-FDE7116D8BBC}" srcOrd="0" destOrd="0" presId="urn:microsoft.com/office/officeart/2018/2/layout/IconVerticalSolidList"/>
    <dgm:cxn modelId="{6391BDA9-D90A-4C43-9A6F-3382B0A40A8B}" srcId="{A145CFC7-6908-420B-9382-074285EA174E}" destId="{36022831-7D72-439B-AE69-ED73DBABD7B8}" srcOrd="0" destOrd="0" parTransId="{50C9D4EE-BA8E-4C78-9413-1CF5B1377DF5}" sibTransId="{6D2E927A-7D0E-4549-9E73-6CD139EF4D04}"/>
    <dgm:cxn modelId="{D63398AD-368C-45A6-AC6B-BAEE271CB91F}" srcId="{7F380DA0-EE90-4EB9-AE23-3064610C065B}" destId="{DEC25CC4-C8CE-4E67-BBB2-E26A90329BBC}" srcOrd="0" destOrd="0" parTransId="{235E2243-8465-4E65-A2C8-701C8448A845}" sibTransId="{BBB1BCFB-232A-4BC4-8EF5-B67337782315}"/>
    <dgm:cxn modelId="{F6D788BF-098A-423C-98B3-54FD2AA69C33}" srcId="{FBA867BD-24A4-4683-B6B1-82E272B2B0F2}" destId="{8116EF4B-1CEA-4DC5-B89A-C985184CCFCC}" srcOrd="0" destOrd="0" parTransId="{66CF6ABA-D989-4C9D-9F79-6AD07EDFA49F}" sibTransId="{F752EAE5-2419-4F86-B372-EC45994287EE}"/>
    <dgm:cxn modelId="{05F58FC9-9A7B-4907-8318-6DB7572A3E4C}" srcId="{7F380DA0-EE90-4EB9-AE23-3064610C065B}" destId="{A0E28F44-F2D5-4053-9B9E-792883CA963C}" srcOrd="3" destOrd="0" parTransId="{97DF6DF1-9007-4495-B6C2-49ACA485D14F}" sibTransId="{215E447A-4C7B-4A42-AB6C-B6ED9999F84C}"/>
    <dgm:cxn modelId="{7F939CED-0472-4F07-9015-4154C735CFEC}" type="presOf" srcId="{36022831-7D72-439B-AE69-ED73DBABD7B8}" destId="{ECB87333-3E95-403F-A3FB-3D3D4883B9E2}" srcOrd="0" destOrd="0" presId="urn:microsoft.com/office/officeart/2018/2/layout/IconVerticalSolidList"/>
    <dgm:cxn modelId="{B13914F4-06A0-40D9-9B5B-E96FD33286D8}" type="presOf" srcId="{2A5A8A1D-AA95-417E-BB38-E675520FE9CB}" destId="{F750DE08-8F0C-4D6B-9015-98B0CAB5FA10}" srcOrd="0" destOrd="0" presId="urn:microsoft.com/office/officeart/2018/2/layout/IconVerticalSolidList"/>
    <dgm:cxn modelId="{AE59EDFE-5ADA-445A-85E5-F501204C8F3C}" type="presOf" srcId="{A6D10CD8-1BA0-4680-ABB6-D17B86E177BA}" destId="{9255958A-470F-44BD-94CA-A7469BAA8BCD}" srcOrd="0" destOrd="0" presId="urn:microsoft.com/office/officeart/2018/2/layout/IconVerticalSolidList"/>
    <dgm:cxn modelId="{3C01AF4A-BBF4-4CBF-8C91-96FFD99A2E0A}" type="presParOf" srcId="{5918545F-0495-485E-B876-437EC7B2497D}" destId="{35A571A1-2C1A-497B-B298-348C6AA2A5E4}" srcOrd="0" destOrd="0" presId="urn:microsoft.com/office/officeart/2018/2/layout/IconVerticalSolidList"/>
    <dgm:cxn modelId="{12855A5D-8F04-479B-A05A-DD12DA67E11F}" type="presParOf" srcId="{35A571A1-2C1A-497B-B298-348C6AA2A5E4}" destId="{6C85248F-0156-420A-B5C6-B9B80688A7F7}" srcOrd="0" destOrd="0" presId="urn:microsoft.com/office/officeart/2018/2/layout/IconVerticalSolidList"/>
    <dgm:cxn modelId="{CE0F3541-9298-4CEC-88DD-CCE611ECA801}" type="presParOf" srcId="{35A571A1-2C1A-497B-B298-348C6AA2A5E4}" destId="{84D558CA-7F7F-4119-BF26-FADDB4C94049}" srcOrd="1" destOrd="0" presId="urn:microsoft.com/office/officeart/2018/2/layout/IconVerticalSolidList"/>
    <dgm:cxn modelId="{328F7C4A-D46D-4D2C-A742-8FC16EC02B1A}" type="presParOf" srcId="{35A571A1-2C1A-497B-B298-348C6AA2A5E4}" destId="{D9EF024C-6CC4-4BB1-AEE4-1C569BCFBE77}" srcOrd="2" destOrd="0" presId="urn:microsoft.com/office/officeart/2018/2/layout/IconVerticalSolidList"/>
    <dgm:cxn modelId="{52B5D113-3F3C-4E73-AB04-BE180F18916B}" type="presParOf" srcId="{35A571A1-2C1A-497B-B298-348C6AA2A5E4}" destId="{DF7C67B8-96F4-4248-B041-EDDC754E2E6E}" srcOrd="3" destOrd="0" presId="urn:microsoft.com/office/officeart/2018/2/layout/IconVerticalSolidList"/>
    <dgm:cxn modelId="{02EBEC86-EF6B-40AD-B363-92DC65975868}" type="presParOf" srcId="{35A571A1-2C1A-497B-B298-348C6AA2A5E4}" destId="{9255958A-470F-44BD-94CA-A7469BAA8BCD}" srcOrd="4" destOrd="0" presId="urn:microsoft.com/office/officeart/2018/2/layout/IconVerticalSolidList"/>
    <dgm:cxn modelId="{7B8737C8-1F3E-4A40-913F-83B4234BA524}" type="presParOf" srcId="{5918545F-0495-485E-B876-437EC7B2497D}" destId="{3DD3715E-3CFD-4E89-988A-F2886627FDE7}" srcOrd="1" destOrd="0" presId="urn:microsoft.com/office/officeart/2018/2/layout/IconVerticalSolidList"/>
    <dgm:cxn modelId="{AE8D5F07-2E55-4F0D-B133-ECD5DD7F3121}" type="presParOf" srcId="{5918545F-0495-485E-B876-437EC7B2497D}" destId="{5D541717-E27F-4ACE-8C98-E52139FCF117}" srcOrd="2" destOrd="0" presId="urn:microsoft.com/office/officeart/2018/2/layout/IconVerticalSolidList"/>
    <dgm:cxn modelId="{E4A08F04-FE47-4C9A-B4E2-EB2ED8006C82}" type="presParOf" srcId="{5D541717-E27F-4ACE-8C98-E52139FCF117}" destId="{3E8E6B7B-82F1-4932-908D-BC0A7CAD8363}" srcOrd="0" destOrd="0" presId="urn:microsoft.com/office/officeart/2018/2/layout/IconVerticalSolidList"/>
    <dgm:cxn modelId="{EFA60EBC-2DAC-465D-B3F7-2F63574B0E42}" type="presParOf" srcId="{5D541717-E27F-4ACE-8C98-E52139FCF117}" destId="{2AEA4048-9633-4C87-A4D5-AD8F1DE6DC9F}" srcOrd="1" destOrd="0" presId="urn:microsoft.com/office/officeart/2018/2/layout/IconVerticalSolidList"/>
    <dgm:cxn modelId="{D0683FBC-3226-4BA3-8ED1-E852794E7D67}" type="presParOf" srcId="{5D541717-E27F-4ACE-8C98-E52139FCF117}" destId="{2458FC8A-4D81-45CB-841E-C589019A5DB5}" srcOrd="2" destOrd="0" presId="urn:microsoft.com/office/officeart/2018/2/layout/IconVerticalSolidList"/>
    <dgm:cxn modelId="{3504C90F-5DA9-433A-B790-84EFF2E83DB7}" type="presParOf" srcId="{5D541717-E27F-4ACE-8C98-E52139FCF117}" destId="{7E73B513-2C31-4907-AD6A-DF1E2C203AAE}" srcOrd="3" destOrd="0" presId="urn:microsoft.com/office/officeart/2018/2/layout/IconVerticalSolidList"/>
    <dgm:cxn modelId="{97C01245-62E8-4FB1-A564-2FC55BD4DE62}" type="presParOf" srcId="{5D541717-E27F-4ACE-8C98-E52139FCF117}" destId="{ECB87333-3E95-403F-A3FB-3D3D4883B9E2}" srcOrd="4" destOrd="0" presId="urn:microsoft.com/office/officeart/2018/2/layout/IconVerticalSolidList"/>
    <dgm:cxn modelId="{91189BED-FA40-4ABB-BAAF-3AD7E000F15C}" type="presParOf" srcId="{5918545F-0495-485E-B876-437EC7B2497D}" destId="{10004051-43CE-4B81-9E01-B3BE0590BEC7}" srcOrd="3" destOrd="0" presId="urn:microsoft.com/office/officeart/2018/2/layout/IconVerticalSolidList"/>
    <dgm:cxn modelId="{1A143FAC-69D2-43BD-9AE8-A146EAEC2E91}" type="presParOf" srcId="{5918545F-0495-485E-B876-437EC7B2497D}" destId="{D08F0262-32B0-43B2-87BC-25E21AE462F9}" srcOrd="4" destOrd="0" presId="urn:microsoft.com/office/officeart/2018/2/layout/IconVerticalSolidList"/>
    <dgm:cxn modelId="{CAA65DBE-DC01-47F1-BFE1-6CBC44BF81C7}" type="presParOf" srcId="{D08F0262-32B0-43B2-87BC-25E21AE462F9}" destId="{844AE746-809D-4114-AFBA-58E1E974EDC4}" srcOrd="0" destOrd="0" presId="urn:microsoft.com/office/officeart/2018/2/layout/IconVerticalSolidList"/>
    <dgm:cxn modelId="{04F1FEA5-DF7F-48F9-8026-FEB9213E7CF6}" type="presParOf" srcId="{D08F0262-32B0-43B2-87BC-25E21AE462F9}" destId="{5D852D6D-E987-42A5-BCD3-9A865622B7BA}" srcOrd="1" destOrd="0" presId="urn:microsoft.com/office/officeart/2018/2/layout/IconVerticalSolidList"/>
    <dgm:cxn modelId="{4BA05F20-3B8F-4792-B79F-6F767E469500}" type="presParOf" srcId="{D08F0262-32B0-43B2-87BC-25E21AE462F9}" destId="{23F551DD-7BB4-41CA-99E8-4EF6A24BEB65}" srcOrd="2" destOrd="0" presId="urn:microsoft.com/office/officeart/2018/2/layout/IconVerticalSolidList"/>
    <dgm:cxn modelId="{54652EDC-A929-4CEE-94BD-2443517DFD60}" type="presParOf" srcId="{D08F0262-32B0-43B2-87BC-25E21AE462F9}" destId="{78AF6474-6F17-4ACD-BD4D-FDE7116D8BBC}" srcOrd="3" destOrd="0" presId="urn:microsoft.com/office/officeart/2018/2/layout/IconVerticalSolidList"/>
    <dgm:cxn modelId="{5A9CF46E-08FD-4386-BFAA-BF78E00283E9}" type="presParOf" srcId="{D08F0262-32B0-43B2-87BC-25E21AE462F9}" destId="{197CBBBB-9D4E-4336-A0E0-99448E700AEB}" srcOrd="4" destOrd="0" presId="urn:microsoft.com/office/officeart/2018/2/layout/IconVerticalSolidList"/>
    <dgm:cxn modelId="{509D4044-7E44-42D8-BDDD-0C5B5BA3A81A}" type="presParOf" srcId="{5918545F-0495-485E-B876-437EC7B2497D}" destId="{3683B360-E08B-46C1-9B33-F521B1D4AA9D}" srcOrd="5" destOrd="0" presId="urn:microsoft.com/office/officeart/2018/2/layout/IconVerticalSolidList"/>
    <dgm:cxn modelId="{81A2FA16-0A46-4FE6-A418-227A6713E5D1}" type="presParOf" srcId="{5918545F-0495-485E-B876-437EC7B2497D}" destId="{A9CF45D6-DF88-4F5B-94CA-48BB87F26BBE}" srcOrd="6" destOrd="0" presId="urn:microsoft.com/office/officeart/2018/2/layout/IconVerticalSolidList"/>
    <dgm:cxn modelId="{2483BEAA-8C5A-46DF-97C1-E0E29A65683E}" type="presParOf" srcId="{A9CF45D6-DF88-4F5B-94CA-48BB87F26BBE}" destId="{B5D13D20-1474-4E3D-9DEE-47A0D5D246DF}" srcOrd="0" destOrd="0" presId="urn:microsoft.com/office/officeart/2018/2/layout/IconVerticalSolidList"/>
    <dgm:cxn modelId="{AA6443C8-C9B9-4A76-AF6D-FC2AFFEE0C35}" type="presParOf" srcId="{A9CF45D6-DF88-4F5B-94CA-48BB87F26BBE}" destId="{6BBFEAFD-D359-43AF-B280-511551AF998A}" srcOrd="1" destOrd="0" presId="urn:microsoft.com/office/officeart/2018/2/layout/IconVerticalSolidList"/>
    <dgm:cxn modelId="{75505346-691F-4E09-8528-0352EDDAE93F}" type="presParOf" srcId="{A9CF45D6-DF88-4F5B-94CA-48BB87F26BBE}" destId="{9BFADB69-03A3-4F7D-BD6E-F36093F34EC6}" srcOrd="2" destOrd="0" presId="urn:microsoft.com/office/officeart/2018/2/layout/IconVerticalSolidList"/>
    <dgm:cxn modelId="{760DC20E-E5D7-460F-B7DE-3B5B31E4F90B}" type="presParOf" srcId="{A9CF45D6-DF88-4F5B-94CA-48BB87F26BBE}" destId="{7C45E63B-8C5E-41EB-BFC5-16392400A268}" srcOrd="3" destOrd="0" presId="urn:microsoft.com/office/officeart/2018/2/layout/IconVerticalSolidList"/>
    <dgm:cxn modelId="{66DEA567-07D8-4990-B0A5-41AEBFDDCC91}" type="presParOf" srcId="{A9CF45D6-DF88-4F5B-94CA-48BB87F26BBE}" destId="{F750DE08-8F0C-4D6B-9015-98B0CAB5FA1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B98EC-E4B2-400C-A8DA-6D92AA0E2DE3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F411C4E-9859-4258-BD7F-39A88CFB491A}">
      <dgm:prSet/>
      <dgm:spPr/>
      <dgm:t>
        <a:bodyPr/>
        <a:lstStyle/>
        <a:p>
          <a:r>
            <a:rPr lang="en-US" b="1"/>
            <a:t>Purpose:</a:t>
          </a:r>
          <a:endParaRPr lang="en-US"/>
        </a:p>
      </dgm:t>
    </dgm:pt>
    <dgm:pt modelId="{CF994CDA-4387-48FD-BE8B-E469152A8C4F}" type="parTrans" cxnId="{4F221F81-5496-4B44-AA6F-46509137AE17}">
      <dgm:prSet/>
      <dgm:spPr/>
      <dgm:t>
        <a:bodyPr/>
        <a:lstStyle/>
        <a:p>
          <a:endParaRPr lang="en-US"/>
        </a:p>
      </dgm:t>
    </dgm:pt>
    <dgm:pt modelId="{0E9BF6CA-079D-4FF5-8AEF-54B450B47ADF}" type="sibTrans" cxnId="{4F221F81-5496-4B44-AA6F-46509137AE17}">
      <dgm:prSet/>
      <dgm:spPr/>
      <dgm:t>
        <a:bodyPr/>
        <a:lstStyle/>
        <a:p>
          <a:endParaRPr lang="en-US"/>
        </a:p>
      </dgm:t>
    </dgm:pt>
    <dgm:pt modelId="{AC628C33-2BC3-4F53-A793-227A6510F3C0}">
      <dgm:prSet/>
      <dgm:spPr/>
      <dgm:t>
        <a:bodyPr/>
        <a:lstStyle/>
        <a:p>
          <a:r>
            <a:rPr lang="en-US"/>
            <a:t>Enhance model performance by creating meaningful features.</a:t>
          </a:r>
        </a:p>
      </dgm:t>
    </dgm:pt>
    <dgm:pt modelId="{6EDE98CA-C25D-43FC-BBB7-D8929794A08F}" type="parTrans" cxnId="{B843A808-760C-45A8-A20C-02B551FB3941}">
      <dgm:prSet/>
      <dgm:spPr/>
      <dgm:t>
        <a:bodyPr/>
        <a:lstStyle/>
        <a:p>
          <a:endParaRPr lang="en-US"/>
        </a:p>
      </dgm:t>
    </dgm:pt>
    <dgm:pt modelId="{3EEA7059-457D-4780-872F-D615DE652CB6}" type="sibTrans" cxnId="{B843A808-760C-45A8-A20C-02B551FB3941}">
      <dgm:prSet/>
      <dgm:spPr/>
      <dgm:t>
        <a:bodyPr/>
        <a:lstStyle/>
        <a:p>
          <a:endParaRPr lang="en-US"/>
        </a:p>
      </dgm:t>
    </dgm:pt>
    <dgm:pt modelId="{C0A55EF5-2664-4762-BF89-D4E7B03270EE}">
      <dgm:prSet/>
      <dgm:spPr/>
      <dgm:t>
        <a:bodyPr/>
        <a:lstStyle/>
        <a:p>
          <a:r>
            <a:rPr lang="en-US"/>
            <a:t>Reduce dimensionality while retaining maximum variance.</a:t>
          </a:r>
        </a:p>
      </dgm:t>
    </dgm:pt>
    <dgm:pt modelId="{A6D1F826-532E-41A9-9498-6E6CFE2FFF30}" type="parTrans" cxnId="{AC2647D1-1F08-43D4-9D71-7153324D1440}">
      <dgm:prSet/>
      <dgm:spPr/>
      <dgm:t>
        <a:bodyPr/>
        <a:lstStyle/>
        <a:p>
          <a:endParaRPr lang="en-US"/>
        </a:p>
      </dgm:t>
    </dgm:pt>
    <dgm:pt modelId="{D65D5F17-F2E4-48D2-B5D9-B1D008478BF7}" type="sibTrans" cxnId="{AC2647D1-1F08-43D4-9D71-7153324D1440}">
      <dgm:prSet/>
      <dgm:spPr/>
      <dgm:t>
        <a:bodyPr/>
        <a:lstStyle/>
        <a:p>
          <a:endParaRPr lang="en-US"/>
        </a:p>
      </dgm:t>
    </dgm:pt>
    <dgm:pt modelId="{AC0E3DE1-2472-4AD5-B2D7-EC70440E8F2D}">
      <dgm:prSet/>
      <dgm:spPr/>
      <dgm:t>
        <a:bodyPr/>
        <a:lstStyle/>
        <a:p>
          <a:r>
            <a:rPr lang="en-US" b="1"/>
            <a:t>Steps Taken:</a:t>
          </a:r>
          <a:endParaRPr lang="en-US"/>
        </a:p>
      </dgm:t>
    </dgm:pt>
    <dgm:pt modelId="{4EED3673-1B4E-43E3-B75D-9F0369618021}" type="parTrans" cxnId="{6EB97B5D-EC2D-4AC9-866A-D15FD79D0127}">
      <dgm:prSet/>
      <dgm:spPr/>
      <dgm:t>
        <a:bodyPr/>
        <a:lstStyle/>
        <a:p>
          <a:endParaRPr lang="en-US"/>
        </a:p>
      </dgm:t>
    </dgm:pt>
    <dgm:pt modelId="{91CCEDE0-E26B-4F06-982F-CA876C866DA7}" type="sibTrans" cxnId="{6EB97B5D-EC2D-4AC9-866A-D15FD79D0127}">
      <dgm:prSet/>
      <dgm:spPr/>
      <dgm:t>
        <a:bodyPr/>
        <a:lstStyle/>
        <a:p>
          <a:endParaRPr lang="en-US"/>
        </a:p>
      </dgm:t>
    </dgm:pt>
    <dgm:pt modelId="{5E371E62-3715-43F8-9959-70314D1D2733}">
      <dgm:prSet/>
      <dgm:spPr/>
      <dgm:t>
        <a:bodyPr/>
        <a:lstStyle/>
        <a:p>
          <a:r>
            <a:rPr lang="en-US" b="1"/>
            <a:t>Derived Features</a:t>
          </a:r>
          <a:r>
            <a:rPr lang="en-US"/>
            <a:t>:</a:t>
          </a:r>
        </a:p>
      </dgm:t>
    </dgm:pt>
    <dgm:pt modelId="{F5AAC7E2-A245-4B59-B75D-8D918D7CE756}" type="parTrans" cxnId="{FE971894-65D7-419D-B00A-8759366DE8EB}">
      <dgm:prSet/>
      <dgm:spPr/>
      <dgm:t>
        <a:bodyPr/>
        <a:lstStyle/>
        <a:p>
          <a:endParaRPr lang="en-US"/>
        </a:p>
      </dgm:t>
    </dgm:pt>
    <dgm:pt modelId="{D2058076-12C6-4043-94A0-0A45A3BE7F07}" type="sibTrans" cxnId="{FE971894-65D7-419D-B00A-8759366DE8EB}">
      <dgm:prSet/>
      <dgm:spPr/>
      <dgm:t>
        <a:bodyPr/>
        <a:lstStyle/>
        <a:p>
          <a:endParaRPr lang="en-US"/>
        </a:p>
      </dgm:t>
    </dgm:pt>
    <dgm:pt modelId="{D36470B8-8D75-43F3-B8AB-EC4C2C4C9D87}">
      <dgm:prSet/>
      <dgm:spPr/>
      <dgm:t>
        <a:bodyPr/>
        <a:lstStyle/>
        <a:p>
          <a:r>
            <a:rPr lang="en-US" b="1"/>
            <a:t>Transaction Velocity</a:t>
          </a:r>
          <a:r>
            <a:rPr lang="en-US"/>
            <a:t>: Calculated the number of transactions in a rolling time window.</a:t>
          </a:r>
        </a:p>
      </dgm:t>
    </dgm:pt>
    <dgm:pt modelId="{0FA39F0C-1C03-4A49-9A25-462265D05E49}" type="parTrans" cxnId="{A8E1B2C4-E42C-4366-8865-FEE8202A4AF4}">
      <dgm:prSet/>
      <dgm:spPr/>
      <dgm:t>
        <a:bodyPr/>
        <a:lstStyle/>
        <a:p>
          <a:endParaRPr lang="en-US"/>
        </a:p>
      </dgm:t>
    </dgm:pt>
    <dgm:pt modelId="{994A9065-FE31-431B-8138-0EC90265B7A0}" type="sibTrans" cxnId="{A8E1B2C4-E42C-4366-8865-FEE8202A4AF4}">
      <dgm:prSet/>
      <dgm:spPr/>
      <dgm:t>
        <a:bodyPr/>
        <a:lstStyle/>
        <a:p>
          <a:endParaRPr lang="en-US"/>
        </a:p>
      </dgm:t>
    </dgm:pt>
    <dgm:pt modelId="{611DBD30-69C5-427F-B3CC-5F151B1DB078}">
      <dgm:prSet/>
      <dgm:spPr/>
      <dgm:t>
        <a:bodyPr/>
        <a:lstStyle/>
        <a:p>
          <a:r>
            <a:rPr lang="en-US" b="1"/>
            <a:t>Rolling Averages</a:t>
          </a:r>
          <a:r>
            <a:rPr lang="en-US"/>
            <a:t>: Computed average transaction amounts over recent transactions.</a:t>
          </a:r>
        </a:p>
      </dgm:t>
    </dgm:pt>
    <dgm:pt modelId="{D326C47A-ECDC-4868-B48B-180A06E22E3D}" type="parTrans" cxnId="{49A4B2A9-D4C7-4457-98A1-CC95F8FFDEF9}">
      <dgm:prSet/>
      <dgm:spPr/>
      <dgm:t>
        <a:bodyPr/>
        <a:lstStyle/>
        <a:p>
          <a:endParaRPr lang="en-US"/>
        </a:p>
      </dgm:t>
    </dgm:pt>
    <dgm:pt modelId="{FF26D663-79C1-4D5F-B8F9-73C5890CE316}" type="sibTrans" cxnId="{49A4B2A9-D4C7-4457-98A1-CC95F8FFDEF9}">
      <dgm:prSet/>
      <dgm:spPr/>
      <dgm:t>
        <a:bodyPr/>
        <a:lstStyle/>
        <a:p>
          <a:endParaRPr lang="en-US"/>
        </a:p>
      </dgm:t>
    </dgm:pt>
    <dgm:pt modelId="{E34C1E4D-1035-4322-89C8-871F75850C7B}">
      <dgm:prSet/>
      <dgm:spPr/>
      <dgm:t>
        <a:bodyPr/>
        <a:lstStyle/>
        <a:p>
          <a:r>
            <a:rPr lang="en-US" b="1"/>
            <a:t>Dimensionality Reduction</a:t>
          </a:r>
          <a:r>
            <a:rPr lang="en-US"/>
            <a:t>:</a:t>
          </a:r>
        </a:p>
      </dgm:t>
    </dgm:pt>
    <dgm:pt modelId="{0D8E9C97-29CE-4F73-BEE1-58EB3011A04E}" type="parTrans" cxnId="{FE02EC3B-D31F-4763-84F8-D7BDF47E2FC0}">
      <dgm:prSet/>
      <dgm:spPr/>
      <dgm:t>
        <a:bodyPr/>
        <a:lstStyle/>
        <a:p>
          <a:endParaRPr lang="en-US"/>
        </a:p>
      </dgm:t>
    </dgm:pt>
    <dgm:pt modelId="{69089116-27CB-473A-9B08-04ADB450A6CD}" type="sibTrans" cxnId="{FE02EC3B-D31F-4763-84F8-D7BDF47E2FC0}">
      <dgm:prSet/>
      <dgm:spPr/>
      <dgm:t>
        <a:bodyPr/>
        <a:lstStyle/>
        <a:p>
          <a:endParaRPr lang="en-US"/>
        </a:p>
      </dgm:t>
    </dgm:pt>
    <dgm:pt modelId="{EB3DCC75-A6E9-4B76-B216-CA54A00CECEC}">
      <dgm:prSet/>
      <dgm:spPr/>
      <dgm:t>
        <a:bodyPr/>
        <a:lstStyle/>
        <a:p>
          <a:r>
            <a:rPr lang="en-US"/>
            <a:t>Applied </a:t>
          </a:r>
          <a:r>
            <a:rPr lang="en-US" b="1"/>
            <a:t>PCA (Principal Component Analysis)</a:t>
          </a:r>
          <a:r>
            <a:rPr lang="en-US"/>
            <a:t>:</a:t>
          </a:r>
        </a:p>
      </dgm:t>
    </dgm:pt>
    <dgm:pt modelId="{8BE952EA-D60E-4D48-B8D8-1EA78EBC0D7D}" type="parTrans" cxnId="{1613DC66-6BE7-4DAC-A1C0-AF665D89C72B}">
      <dgm:prSet/>
      <dgm:spPr/>
      <dgm:t>
        <a:bodyPr/>
        <a:lstStyle/>
        <a:p>
          <a:endParaRPr lang="en-US"/>
        </a:p>
      </dgm:t>
    </dgm:pt>
    <dgm:pt modelId="{D72F34C9-0054-4FAD-B5BD-2C0C36E0D33A}" type="sibTrans" cxnId="{1613DC66-6BE7-4DAC-A1C0-AF665D89C72B}">
      <dgm:prSet/>
      <dgm:spPr/>
      <dgm:t>
        <a:bodyPr/>
        <a:lstStyle/>
        <a:p>
          <a:endParaRPr lang="en-US"/>
        </a:p>
      </dgm:t>
    </dgm:pt>
    <dgm:pt modelId="{7933CCDC-621E-4754-ADB0-6BEBDC1F2F80}">
      <dgm:prSet/>
      <dgm:spPr/>
      <dgm:t>
        <a:bodyPr/>
        <a:lstStyle/>
        <a:p>
          <a:r>
            <a:rPr lang="en-US"/>
            <a:t>Retained </a:t>
          </a:r>
          <a:r>
            <a:rPr lang="en-US" b="1"/>
            <a:t>95% variance</a:t>
          </a:r>
          <a:r>
            <a:rPr lang="en-US"/>
            <a:t> while reducing the feature space.</a:t>
          </a:r>
        </a:p>
      </dgm:t>
    </dgm:pt>
    <dgm:pt modelId="{D2037D46-8F77-4D32-AA22-83E2A756EF15}" type="parTrans" cxnId="{9D0C1A3B-BA64-4A89-ABE1-161A95520210}">
      <dgm:prSet/>
      <dgm:spPr/>
      <dgm:t>
        <a:bodyPr/>
        <a:lstStyle/>
        <a:p>
          <a:endParaRPr lang="en-US"/>
        </a:p>
      </dgm:t>
    </dgm:pt>
    <dgm:pt modelId="{86FC9E96-E9AC-4042-918A-9F40D9A5EC08}" type="sibTrans" cxnId="{9D0C1A3B-BA64-4A89-ABE1-161A95520210}">
      <dgm:prSet/>
      <dgm:spPr/>
      <dgm:t>
        <a:bodyPr/>
        <a:lstStyle/>
        <a:p>
          <a:endParaRPr lang="en-US"/>
        </a:p>
      </dgm:t>
    </dgm:pt>
    <dgm:pt modelId="{6E283D5C-158B-47CC-8322-312FCD28899B}">
      <dgm:prSet/>
      <dgm:spPr/>
      <dgm:t>
        <a:bodyPr/>
        <a:lstStyle/>
        <a:p>
          <a:r>
            <a:rPr lang="en-US"/>
            <a:t>Reduced features to </a:t>
          </a:r>
          <a:r>
            <a:rPr lang="en-US" b="0"/>
            <a:t>the most relevant PCA components</a:t>
          </a:r>
          <a:r>
            <a:rPr lang="en-US"/>
            <a:t>, improving computational efficiency</a:t>
          </a:r>
        </a:p>
      </dgm:t>
    </dgm:pt>
    <dgm:pt modelId="{FEAFF739-7F20-4ECF-8312-1CAFB44E77A7}" type="parTrans" cxnId="{AA9763A4-3F13-4B32-BD50-FA51F0DB47DB}">
      <dgm:prSet/>
      <dgm:spPr/>
      <dgm:t>
        <a:bodyPr/>
        <a:lstStyle/>
        <a:p>
          <a:endParaRPr lang="en-US"/>
        </a:p>
      </dgm:t>
    </dgm:pt>
    <dgm:pt modelId="{051C6C16-0A6E-4D99-85EA-EA8960257237}" type="sibTrans" cxnId="{AA9763A4-3F13-4B32-BD50-FA51F0DB47DB}">
      <dgm:prSet/>
      <dgm:spPr/>
      <dgm:t>
        <a:bodyPr/>
        <a:lstStyle/>
        <a:p>
          <a:endParaRPr lang="en-US"/>
        </a:p>
      </dgm:t>
    </dgm:pt>
    <dgm:pt modelId="{7B465417-4F2E-4B3D-98A6-BAC4E5740502}">
      <dgm:prSet/>
      <dgm:spPr/>
      <dgm:t>
        <a:bodyPr/>
        <a:lstStyle/>
        <a:p>
          <a:r>
            <a:rPr lang="en-US" b="1"/>
            <a:t>Outcome:</a:t>
          </a:r>
          <a:endParaRPr lang="en-US"/>
        </a:p>
      </dgm:t>
    </dgm:pt>
    <dgm:pt modelId="{62111D2E-A5B3-46D6-9079-703041D98EFD}" type="parTrans" cxnId="{B99E1542-45A3-4FF8-8396-FF10A637652D}">
      <dgm:prSet/>
      <dgm:spPr/>
      <dgm:t>
        <a:bodyPr/>
        <a:lstStyle/>
        <a:p>
          <a:endParaRPr lang="en-US"/>
        </a:p>
      </dgm:t>
    </dgm:pt>
    <dgm:pt modelId="{AC08108A-A667-46F1-95F2-1FBBBFE60B1C}" type="sibTrans" cxnId="{B99E1542-45A3-4FF8-8396-FF10A637652D}">
      <dgm:prSet/>
      <dgm:spPr/>
      <dgm:t>
        <a:bodyPr/>
        <a:lstStyle/>
        <a:p>
          <a:endParaRPr lang="en-US"/>
        </a:p>
      </dgm:t>
    </dgm:pt>
    <dgm:pt modelId="{5FD9692D-32D1-4C4C-847F-6E665949D14B}">
      <dgm:prSet/>
      <dgm:spPr/>
      <dgm:t>
        <a:bodyPr/>
        <a:lstStyle/>
        <a:p>
          <a:r>
            <a:rPr lang="en-US"/>
            <a:t>Dataset enriched with relevant features.</a:t>
          </a:r>
        </a:p>
      </dgm:t>
    </dgm:pt>
    <dgm:pt modelId="{38D912A1-EEBB-4B93-BCA1-5E879A107D94}" type="parTrans" cxnId="{E43E2C15-A6D7-4758-88F9-9FE1B60FD69A}">
      <dgm:prSet/>
      <dgm:spPr/>
      <dgm:t>
        <a:bodyPr/>
        <a:lstStyle/>
        <a:p>
          <a:endParaRPr lang="en-US"/>
        </a:p>
      </dgm:t>
    </dgm:pt>
    <dgm:pt modelId="{51F40F06-D396-44D9-BB27-0C2EDED0A742}" type="sibTrans" cxnId="{E43E2C15-A6D7-4758-88F9-9FE1B60FD69A}">
      <dgm:prSet/>
      <dgm:spPr/>
      <dgm:t>
        <a:bodyPr/>
        <a:lstStyle/>
        <a:p>
          <a:endParaRPr lang="en-US"/>
        </a:p>
      </dgm:t>
    </dgm:pt>
    <dgm:pt modelId="{21932FD4-D30E-48D4-BE28-7CABCE18AE93}">
      <dgm:prSet/>
      <dgm:spPr/>
      <dgm:t>
        <a:bodyPr/>
        <a:lstStyle/>
        <a:p>
          <a:r>
            <a:rPr lang="en-US"/>
            <a:t>Dimensionality reduced for faster and more efficient modeling.</a:t>
          </a:r>
        </a:p>
      </dgm:t>
    </dgm:pt>
    <dgm:pt modelId="{1D6B9D11-81AB-4396-923D-517264E48D99}" type="parTrans" cxnId="{8B339561-EA28-413A-B45B-910598C0901A}">
      <dgm:prSet/>
      <dgm:spPr/>
      <dgm:t>
        <a:bodyPr/>
        <a:lstStyle/>
        <a:p>
          <a:endParaRPr lang="en-US"/>
        </a:p>
      </dgm:t>
    </dgm:pt>
    <dgm:pt modelId="{6171EC11-AC0E-4744-8DE2-3C3B78209204}" type="sibTrans" cxnId="{8B339561-EA28-413A-B45B-910598C0901A}">
      <dgm:prSet/>
      <dgm:spPr/>
      <dgm:t>
        <a:bodyPr/>
        <a:lstStyle/>
        <a:p>
          <a:endParaRPr lang="en-US"/>
        </a:p>
      </dgm:t>
    </dgm:pt>
    <dgm:pt modelId="{D175AE53-5FD3-43CC-AAC2-2C0C5EE464D0}" type="pres">
      <dgm:prSet presAssocID="{F55B98EC-E4B2-400C-A8DA-6D92AA0E2DE3}" presName="linear" presStyleCnt="0">
        <dgm:presLayoutVars>
          <dgm:dir/>
          <dgm:animLvl val="lvl"/>
          <dgm:resizeHandles val="exact"/>
        </dgm:presLayoutVars>
      </dgm:prSet>
      <dgm:spPr/>
    </dgm:pt>
    <dgm:pt modelId="{B1AC2893-FE2C-4345-B095-F62EA77C4107}" type="pres">
      <dgm:prSet presAssocID="{FF411C4E-9859-4258-BD7F-39A88CFB491A}" presName="parentLin" presStyleCnt="0"/>
      <dgm:spPr/>
    </dgm:pt>
    <dgm:pt modelId="{007DA123-1A1F-4689-8B57-92489EF1490B}" type="pres">
      <dgm:prSet presAssocID="{FF411C4E-9859-4258-BD7F-39A88CFB491A}" presName="parentLeftMargin" presStyleLbl="node1" presStyleIdx="0" presStyleCnt="3"/>
      <dgm:spPr/>
    </dgm:pt>
    <dgm:pt modelId="{61D21C5C-F588-4743-95EA-30DCBA2E0D95}" type="pres">
      <dgm:prSet presAssocID="{FF411C4E-9859-4258-BD7F-39A88CFB49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9460E7-58E8-4303-AD2A-1872B804FD17}" type="pres">
      <dgm:prSet presAssocID="{FF411C4E-9859-4258-BD7F-39A88CFB491A}" presName="negativeSpace" presStyleCnt="0"/>
      <dgm:spPr/>
    </dgm:pt>
    <dgm:pt modelId="{CC5F9956-40EC-4A13-84D6-ADC7899FB0E9}" type="pres">
      <dgm:prSet presAssocID="{FF411C4E-9859-4258-BD7F-39A88CFB491A}" presName="childText" presStyleLbl="conFgAcc1" presStyleIdx="0" presStyleCnt="3">
        <dgm:presLayoutVars>
          <dgm:bulletEnabled val="1"/>
        </dgm:presLayoutVars>
      </dgm:prSet>
      <dgm:spPr/>
    </dgm:pt>
    <dgm:pt modelId="{1EE656F5-2625-4060-8305-D4158C35B0D4}" type="pres">
      <dgm:prSet presAssocID="{0E9BF6CA-079D-4FF5-8AEF-54B450B47ADF}" presName="spaceBetweenRectangles" presStyleCnt="0"/>
      <dgm:spPr/>
    </dgm:pt>
    <dgm:pt modelId="{6D664FAB-C4C3-4B05-888F-CAA21662537C}" type="pres">
      <dgm:prSet presAssocID="{AC0E3DE1-2472-4AD5-B2D7-EC70440E8F2D}" presName="parentLin" presStyleCnt="0"/>
      <dgm:spPr/>
    </dgm:pt>
    <dgm:pt modelId="{AA2432F2-3CAF-443F-90AB-519475B490F6}" type="pres">
      <dgm:prSet presAssocID="{AC0E3DE1-2472-4AD5-B2D7-EC70440E8F2D}" presName="parentLeftMargin" presStyleLbl="node1" presStyleIdx="0" presStyleCnt="3"/>
      <dgm:spPr/>
    </dgm:pt>
    <dgm:pt modelId="{9250AF81-B051-4BC1-AB2E-E7E2B7FD36DB}" type="pres">
      <dgm:prSet presAssocID="{AC0E3DE1-2472-4AD5-B2D7-EC70440E8F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0F3BB4-C3CF-4EDE-8E40-666DC85237F3}" type="pres">
      <dgm:prSet presAssocID="{AC0E3DE1-2472-4AD5-B2D7-EC70440E8F2D}" presName="negativeSpace" presStyleCnt="0"/>
      <dgm:spPr/>
    </dgm:pt>
    <dgm:pt modelId="{00594197-CA6F-4287-9184-D4DA8B5A21BE}" type="pres">
      <dgm:prSet presAssocID="{AC0E3DE1-2472-4AD5-B2D7-EC70440E8F2D}" presName="childText" presStyleLbl="conFgAcc1" presStyleIdx="1" presStyleCnt="3">
        <dgm:presLayoutVars>
          <dgm:bulletEnabled val="1"/>
        </dgm:presLayoutVars>
      </dgm:prSet>
      <dgm:spPr/>
    </dgm:pt>
    <dgm:pt modelId="{3E90EC67-58D6-42BD-8584-5C6C32A540A4}" type="pres">
      <dgm:prSet presAssocID="{91CCEDE0-E26B-4F06-982F-CA876C866DA7}" presName="spaceBetweenRectangles" presStyleCnt="0"/>
      <dgm:spPr/>
    </dgm:pt>
    <dgm:pt modelId="{3A9ABA8E-71EE-4CA8-BDB5-50039256D9C7}" type="pres">
      <dgm:prSet presAssocID="{7B465417-4F2E-4B3D-98A6-BAC4E5740502}" presName="parentLin" presStyleCnt="0"/>
      <dgm:spPr/>
    </dgm:pt>
    <dgm:pt modelId="{01F99347-3A9A-4AB2-A36F-82E0E39B9AE4}" type="pres">
      <dgm:prSet presAssocID="{7B465417-4F2E-4B3D-98A6-BAC4E5740502}" presName="parentLeftMargin" presStyleLbl="node1" presStyleIdx="1" presStyleCnt="3"/>
      <dgm:spPr/>
    </dgm:pt>
    <dgm:pt modelId="{478A230B-E2A3-4BAB-8B82-3F9305973144}" type="pres">
      <dgm:prSet presAssocID="{7B465417-4F2E-4B3D-98A6-BAC4E574050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94D7A4-53FE-42AD-8D0B-1E7DF9794048}" type="pres">
      <dgm:prSet presAssocID="{7B465417-4F2E-4B3D-98A6-BAC4E5740502}" presName="negativeSpace" presStyleCnt="0"/>
      <dgm:spPr/>
    </dgm:pt>
    <dgm:pt modelId="{1D151BD6-396B-4DA3-93D1-D41EFA7261BD}" type="pres">
      <dgm:prSet presAssocID="{7B465417-4F2E-4B3D-98A6-BAC4E574050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843A808-760C-45A8-A20C-02B551FB3941}" srcId="{FF411C4E-9859-4258-BD7F-39A88CFB491A}" destId="{AC628C33-2BC3-4F53-A793-227A6510F3C0}" srcOrd="0" destOrd="0" parTransId="{6EDE98CA-C25D-43FC-BBB7-D8929794A08F}" sibTransId="{3EEA7059-457D-4780-872F-D615DE652CB6}"/>
    <dgm:cxn modelId="{B5EEB90E-B0BE-415F-B1FD-3248E33FA425}" type="presOf" srcId="{5FD9692D-32D1-4C4C-847F-6E665949D14B}" destId="{1D151BD6-396B-4DA3-93D1-D41EFA7261BD}" srcOrd="0" destOrd="0" presId="urn:microsoft.com/office/officeart/2005/8/layout/list1"/>
    <dgm:cxn modelId="{E43E2C15-A6D7-4758-88F9-9FE1B60FD69A}" srcId="{7B465417-4F2E-4B3D-98A6-BAC4E5740502}" destId="{5FD9692D-32D1-4C4C-847F-6E665949D14B}" srcOrd="0" destOrd="0" parTransId="{38D912A1-EEBB-4B93-BCA1-5E879A107D94}" sibTransId="{51F40F06-D396-44D9-BB27-0C2EDED0A742}"/>
    <dgm:cxn modelId="{A3FAA71A-3E8F-47BB-A0E7-DC0EEE8633D1}" type="presOf" srcId="{C0A55EF5-2664-4762-BF89-D4E7B03270EE}" destId="{CC5F9956-40EC-4A13-84D6-ADC7899FB0E9}" srcOrd="0" destOrd="1" presId="urn:microsoft.com/office/officeart/2005/8/layout/list1"/>
    <dgm:cxn modelId="{18820B20-C111-4CE7-854B-8B6902A0B8C5}" type="presOf" srcId="{611DBD30-69C5-427F-B3CC-5F151B1DB078}" destId="{00594197-CA6F-4287-9184-D4DA8B5A21BE}" srcOrd="0" destOrd="2" presId="urn:microsoft.com/office/officeart/2005/8/layout/list1"/>
    <dgm:cxn modelId="{E3F5622D-A560-42F5-A4F9-E1244B2CF3D6}" type="presOf" srcId="{21932FD4-D30E-48D4-BE28-7CABCE18AE93}" destId="{1D151BD6-396B-4DA3-93D1-D41EFA7261BD}" srcOrd="0" destOrd="1" presId="urn:microsoft.com/office/officeart/2005/8/layout/list1"/>
    <dgm:cxn modelId="{9D0C1A3B-BA64-4A89-ABE1-161A95520210}" srcId="{EB3DCC75-A6E9-4B76-B216-CA54A00CECEC}" destId="{7933CCDC-621E-4754-ADB0-6BEBDC1F2F80}" srcOrd="0" destOrd="0" parTransId="{D2037D46-8F77-4D32-AA22-83E2A756EF15}" sibTransId="{86FC9E96-E9AC-4042-918A-9F40D9A5EC08}"/>
    <dgm:cxn modelId="{FE02EC3B-D31F-4763-84F8-D7BDF47E2FC0}" srcId="{AC0E3DE1-2472-4AD5-B2D7-EC70440E8F2D}" destId="{E34C1E4D-1035-4322-89C8-871F75850C7B}" srcOrd="1" destOrd="0" parTransId="{0D8E9C97-29CE-4F73-BEE1-58EB3011A04E}" sibTransId="{69089116-27CB-473A-9B08-04ADB450A6CD}"/>
    <dgm:cxn modelId="{C610E23E-860B-4F57-8424-E57825723E3D}" type="presOf" srcId="{FF411C4E-9859-4258-BD7F-39A88CFB491A}" destId="{61D21C5C-F588-4743-95EA-30DCBA2E0D95}" srcOrd="1" destOrd="0" presId="urn:microsoft.com/office/officeart/2005/8/layout/list1"/>
    <dgm:cxn modelId="{6EB97B5D-EC2D-4AC9-866A-D15FD79D0127}" srcId="{F55B98EC-E4B2-400C-A8DA-6D92AA0E2DE3}" destId="{AC0E3DE1-2472-4AD5-B2D7-EC70440E8F2D}" srcOrd="1" destOrd="0" parTransId="{4EED3673-1B4E-43E3-B75D-9F0369618021}" sibTransId="{91CCEDE0-E26B-4F06-982F-CA876C866DA7}"/>
    <dgm:cxn modelId="{8B339561-EA28-413A-B45B-910598C0901A}" srcId="{7B465417-4F2E-4B3D-98A6-BAC4E5740502}" destId="{21932FD4-D30E-48D4-BE28-7CABCE18AE93}" srcOrd="1" destOrd="0" parTransId="{1D6B9D11-81AB-4396-923D-517264E48D99}" sibTransId="{6171EC11-AC0E-4744-8DE2-3C3B78209204}"/>
    <dgm:cxn modelId="{B99E1542-45A3-4FF8-8396-FF10A637652D}" srcId="{F55B98EC-E4B2-400C-A8DA-6D92AA0E2DE3}" destId="{7B465417-4F2E-4B3D-98A6-BAC4E5740502}" srcOrd="2" destOrd="0" parTransId="{62111D2E-A5B3-46D6-9079-703041D98EFD}" sibTransId="{AC08108A-A667-46F1-95F2-1FBBBFE60B1C}"/>
    <dgm:cxn modelId="{1613DC66-6BE7-4DAC-A1C0-AF665D89C72B}" srcId="{E34C1E4D-1035-4322-89C8-871F75850C7B}" destId="{EB3DCC75-A6E9-4B76-B216-CA54A00CECEC}" srcOrd="0" destOrd="0" parTransId="{8BE952EA-D60E-4D48-B8D8-1EA78EBC0D7D}" sibTransId="{D72F34C9-0054-4FAD-B5BD-2C0C36E0D33A}"/>
    <dgm:cxn modelId="{F12F346B-93D9-457F-A2C5-EB46FE1A50CA}" type="presOf" srcId="{AC0E3DE1-2472-4AD5-B2D7-EC70440E8F2D}" destId="{9250AF81-B051-4BC1-AB2E-E7E2B7FD36DB}" srcOrd="1" destOrd="0" presId="urn:microsoft.com/office/officeart/2005/8/layout/list1"/>
    <dgm:cxn modelId="{7428066D-509F-4347-9E31-474BEECAD8B9}" type="presOf" srcId="{6E283D5C-158B-47CC-8322-312FCD28899B}" destId="{00594197-CA6F-4287-9184-D4DA8B5A21BE}" srcOrd="0" destOrd="6" presId="urn:microsoft.com/office/officeart/2005/8/layout/list1"/>
    <dgm:cxn modelId="{CD298B71-3ADC-4217-8DB6-DD0419C82605}" type="presOf" srcId="{7933CCDC-621E-4754-ADB0-6BEBDC1F2F80}" destId="{00594197-CA6F-4287-9184-D4DA8B5A21BE}" srcOrd="0" destOrd="5" presId="urn:microsoft.com/office/officeart/2005/8/layout/list1"/>
    <dgm:cxn modelId="{4F221F81-5496-4B44-AA6F-46509137AE17}" srcId="{F55B98EC-E4B2-400C-A8DA-6D92AA0E2DE3}" destId="{FF411C4E-9859-4258-BD7F-39A88CFB491A}" srcOrd="0" destOrd="0" parTransId="{CF994CDA-4387-48FD-BE8B-E469152A8C4F}" sibTransId="{0E9BF6CA-079D-4FF5-8AEF-54B450B47ADF}"/>
    <dgm:cxn modelId="{7BE4FD82-40E1-4119-96A6-55433D7A969D}" type="presOf" srcId="{E34C1E4D-1035-4322-89C8-871F75850C7B}" destId="{00594197-CA6F-4287-9184-D4DA8B5A21BE}" srcOrd="0" destOrd="3" presId="urn:microsoft.com/office/officeart/2005/8/layout/list1"/>
    <dgm:cxn modelId="{FE971894-65D7-419D-B00A-8759366DE8EB}" srcId="{AC0E3DE1-2472-4AD5-B2D7-EC70440E8F2D}" destId="{5E371E62-3715-43F8-9959-70314D1D2733}" srcOrd="0" destOrd="0" parTransId="{F5AAC7E2-A245-4B59-B75D-8D918D7CE756}" sibTransId="{D2058076-12C6-4043-94A0-0A45A3BE7F07}"/>
    <dgm:cxn modelId="{D823A296-7253-46EE-84F3-7821B5904C52}" type="presOf" srcId="{D36470B8-8D75-43F3-B8AB-EC4C2C4C9D87}" destId="{00594197-CA6F-4287-9184-D4DA8B5A21BE}" srcOrd="0" destOrd="1" presId="urn:microsoft.com/office/officeart/2005/8/layout/list1"/>
    <dgm:cxn modelId="{FC51729B-C625-446C-9C03-9AFE87131CC3}" type="presOf" srcId="{5E371E62-3715-43F8-9959-70314D1D2733}" destId="{00594197-CA6F-4287-9184-D4DA8B5A21BE}" srcOrd="0" destOrd="0" presId="urn:microsoft.com/office/officeart/2005/8/layout/list1"/>
    <dgm:cxn modelId="{AA9763A4-3F13-4B32-BD50-FA51F0DB47DB}" srcId="{EB3DCC75-A6E9-4B76-B216-CA54A00CECEC}" destId="{6E283D5C-158B-47CC-8322-312FCD28899B}" srcOrd="1" destOrd="0" parTransId="{FEAFF739-7F20-4ECF-8312-1CAFB44E77A7}" sibTransId="{051C6C16-0A6E-4D99-85EA-EA8960257237}"/>
    <dgm:cxn modelId="{49A4B2A9-D4C7-4457-98A1-CC95F8FFDEF9}" srcId="{5E371E62-3715-43F8-9959-70314D1D2733}" destId="{611DBD30-69C5-427F-B3CC-5F151B1DB078}" srcOrd="1" destOrd="0" parTransId="{D326C47A-ECDC-4868-B48B-180A06E22E3D}" sibTransId="{FF26D663-79C1-4D5F-B8F9-73C5890CE316}"/>
    <dgm:cxn modelId="{5C0FCBA9-2505-4FF3-B2DD-2FA8F79EA057}" type="presOf" srcId="{AC628C33-2BC3-4F53-A793-227A6510F3C0}" destId="{CC5F9956-40EC-4A13-84D6-ADC7899FB0E9}" srcOrd="0" destOrd="0" presId="urn:microsoft.com/office/officeart/2005/8/layout/list1"/>
    <dgm:cxn modelId="{A8E1B2C4-E42C-4366-8865-FEE8202A4AF4}" srcId="{5E371E62-3715-43F8-9959-70314D1D2733}" destId="{D36470B8-8D75-43F3-B8AB-EC4C2C4C9D87}" srcOrd="0" destOrd="0" parTransId="{0FA39F0C-1C03-4A49-9A25-462265D05E49}" sibTransId="{994A9065-FE31-431B-8138-0EC90265B7A0}"/>
    <dgm:cxn modelId="{AC2647D1-1F08-43D4-9D71-7153324D1440}" srcId="{FF411C4E-9859-4258-BD7F-39A88CFB491A}" destId="{C0A55EF5-2664-4762-BF89-D4E7B03270EE}" srcOrd="1" destOrd="0" parTransId="{A6D1F826-532E-41A9-9498-6E6CFE2FFF30}" sibTransId="{D65D5F17-F2E4-48D2-B5D9-B1D008478BF7}"/>
    <dgm:cxn modelId="{56878FDA-1607-47FA-8749-E030C24CE9C4}" type="presOf" srcId="{7B465417-4F2E-4B3D-98A6-BAC4E5740502}" destId="{478A230B-E2A3-4BAB-8B82-3F9305973144}" srcOrd="1" destOrd="0" presId="urn:microsoft.com/office/officeart/2005/8/layout/list1"/>
    <dgm:cxn modelId="{5720A4DE-68EC-4B4F-A485-8DEEFD1F0E60}" type="presOf" srcId="{FF411C4E-9859-4258-BD7F-39A88CFB491A}" destId="{007DA123-1A1F-4689-8B57-92489EF1490B}" srcOrd="0" destOrd="0" presId="urn:microsoft.com/office/officeart/2005/8/layout/list1"/>
    <dgm:cxn modelId="{8BED34DF-6DAF-45E8-B15B-1C9F60C3BFDF}" type="presOf" srcId="{F55B98EC-E4B2-400C-A8DA-6D92AA0E2DE3}" destId="{D175AE53-5FD3-43CC-AAC2-2C0C5EE464D0}" srcOrd="0" destOrd="0" presId="urn:microsoft.com/office/officeart/2005/8/layout/list1"/>
    <dgm:cxn modelId="{D03855E2-0D4A-4C35-A163-362EB789F9F1}" type="presOf" srcId="{AC0E3DE1-2472-4AD5-B2D7-EC70440E8F2D}" destId="{AA2432F2-3CAF-443F-90AB-519475B490F6}" srcOrd="0" destOrd="0" presId="urn:microsoft.com/office/officeart/2005/8/layout/list1"/>
    <dgm:cxn modelId="{486FA2EA-4622-43DB-B790-2A7AD0E55DE9}" type="presOf" srcId="{EB3DCC75-A6E9-4B76-B216-CA54A00CECEC}" destId="{00594197-CA6F-4287-9184-D4DA8B5A21BE}" srcOrd="0" destOrd="4" presId="urn:microsoft.com/office/officeart/2005/8/layout/list1"/>
    <dgm:cxn modelId="{9ACC42FD-74AD-41F4-9538-DCDE992E3F40}" type="presOf" srcId="{7B465417-4F2E-4B3D-98A6-BAC4E5740502}" destId="{01F99347-3A9A-4AB2-A36F-82E0E39B9AE4}" srcOrd="0" destOrd="0" presId="urn:microsoft.com/office/officeart/2005/8/layout/list1"/>
    <dgm:cxn modelId="{35A04C38-9E1B-4B52-89FB-E3BC82D2DAD7}" type="presParOf" srcId="{D175AE53-5FD3-43CC-AAC2-2C0C5EE464D0}" destId="{B1AC2893-FE2C-4345-B095-F62EA77C4107}" srcOrd="0" destOrd="0" presId="urn:microsoft.com/office/officeart/2005/8/layout/list1"/>
    <dgm:cxn modelId="{525F9B34-1873-4432-A71A-B8035B37B18B}" type="presParOf" srcId="{B1AC2893-FE2C-4345-B095-F62EA77C4107}" destId="{007DA123-1A1F-4689-8B57-92489EF1490B}" srcOrd="0" destOrd="0" presId="urn:microsoft.com/office/officeart/2005/8/layout/list1"/>
    <dgm:cxn modelId="{6BA6EAE5-835A-409D-9796-F427811ABB5F}" type="presParOf" srcId="{B1AC2893-FE2C-4345-B095-F62EA77C4107}" destId="{61D21C5C-F588-4743-95EA-30DCBA2E0D95}" srcOrd="1" destOrd="0" presId="urn:microsoft.com/office/officeart/2005/8/layout/list1"/>
    <dgm:cxn modelId="{9BB2D096-6ABB-4587-9DFB-9BF47915E412}" type="presParOf" srcId="{D175AE53-5FD3-43CC-AAC2-2C0C5EE464D0}" destId="{139460E7-58E8-4303-AD2A-1872B804FD17}" srcOrd="1" destOrd="0" presId="urn:microsoft.com/office/officeart/2005/8/layout/list1"/>
    <dgm:cxn modelId="{CF0418BA-A13D-494E-B5D0-1A919FBDBF92}" type="presParOf" srcId="{D175AE53-5FD3-43CC-AAC2-2C0C5EE464D0}" destId="{CC5F9956-40EC-4A13-84D6-ADC7899FB0E9}" srcOrd="2" destOrd="0" presId="urn:microsoft.com/office/officeart/2005/8/layout/list1"/>
    <dgm:cxn modelId="{E7874F7C-E0CE-401D-BF9D-CA94A742FE49}" type="presParOf" srcId="{D175AE53-5FD3-43CC-AAC2-2C0C5EE464D0}" destId="{1EE656F5-2625-4060-8305-D4158C35B0D4}" srcOrd="3" destOrd="0" presId="urn:microsoft.com/office/officeart/2005/8/layout/list1"/>
    <dgm:cxn modelId="{DD5B9E35-6118-4B9D-A3C4-B3582F7C55F2}" type="presParOf" srcId="{D175AE53-5FD3-43CC-AAC2-2C0C5EE464D0}" destId="{6D664FAB-C4C3-4B05-888F-CAA21662537C}" srcOrd="4" destOrd="0" presId="urn:microsoft.com/office/officeart/2005/8/layout/list1"/>
    <dgm:cxn modelId="{9727E157-3295-4785-9097-778477D8D34D}" type="presParOf" srcId="{6D664FAB-C4C3-4B05-888F-CAA21662537C}" destId="{AA2432F2-3CAF-443F-90AB-519475B490F6}" srcOrd="0" destOrd="0" presId="urn:microsoft.com/office/officeart/2005/8/layout/list1"/>
    <dgm:cxn modelId="{186E0EB1-C04E-4957-96D7-C26B1E8B6D33}" type="presParOf" srcId="{6D664FAB-C4C3-4B05-888F-CAA21662537C}" destId="{9250AF81-B051-4BC1-AB2E-E7E2B7FD36DB}" srcOrd="1" destOrd="0" presId="urn:microsoft.com/office/officeart/2005/8/layout/list1"/>
    <dgm:cxn modelId="{18C27F68-5783-47FE-9EDF-0E01B5EBF95E}" type="presParOf" srcId="{D175AE53-5FD3-43CC-AAC2-2C0C5EE464D0}" destId="{E30F3BB4-C3CF-4EDE-8E40-666DC85237F3}" srcOrd="5" destOrd="0" presId="urn:microsoft.com/office/officeart/2005/8/layout/list1"/>
    <dgm:cxn modelId="{E204C2FE-F118-4428-BB00-349572A24A94}" type="presParOf" srcId="{D175AE53-5FD3-43CC-AAC2-2C0C5EE464D0}" destId="{00594197-CA6F-4287-9184-D4DA8B5A21BE}" srcOrd="6" destOrd="0" presId="urn:microsoft.com/office/officeart/2005/8/layout/list1"/>
    <dgm:cxn modelId="{B4F358C0-6D02-47F6-95E4-D7A83330039A}" type="presParOf" srcId="{D175AE53-5FD3-43CC-AAC2-2C0C5EE464D0}" destId="{3E90EC67-58D6-42BD-8584-5C6C32A540A4}" srcOrd="7" destOrd="0" presId="urn:microsoft.com/office/officeart/2005/8/layout/list1"/>
    <dgm:cxn modelId="{1E33E58E-89DE-4104-A314-2FBEE50C7D7C}" type="presParOf" srcId="{D175AE53-5FD3-43CC-AAC2-2C0C5EE464D0}" destId="{3A9ABA8E-71EE-4CA8-BDB5-50039256D9C7}" srcOrd="8" destOrd="0" presId="urn:microsoft.com/office/officeart/2005/8/layout/list1"/>
    <dgm:cxn modelId="{A28B0127-8973-42FD-AD27-19A2B59583BB}" type="presParOf" srcId="{3A9ABA8E-71EE-4CA8-BDB5-50039256D9C7}" destId="{01F99347-3A9A-4AB2-A36F-82E0E39B9AE4}" srcOrd="0" destOrd="0" presId="urn:microsoft.com/office/officeart/2005/8/layout/list1"/>
    <dgm:cxn modelId="{D1EC6113-6E2C-4393-9891-419E9626A16D}" type="presParOf" srcId="{3A9ABA8E-71EE-4CA8-BDB5-50039256D9C7}" destId="{478A230B-E2A3-4BAB-8B82-3F9305973144}" srcOrd="1" destOrd="0" presId="urn:microsoft.com/office/officeart/2005/8/layout/list1"/>
    <dgm:cxn modelId="{4AA87F36-8BE8-4F84-B083-2A2A8C42CB41}" type="presParOf" srcId="{D175AE53-5FD3-43CC-AAC2-2C0C5EE464D0}" destId="{0894D7A4-53FE-42AD-8D0B-1E7DF9794048}" srcOrd="9" destOrd="0" presId="urn:microsoft.com/office/officeart/2005/8/layout/list1"/>
    <dgm:cxn modelId="{5C4E6EC5-2EFC-4331-9262-0F8DAF9E248F}" type="presParOf" srcId="{D175AE53-5FD3-43CC-AAC2-2C0C5EE464D0}" destId="{1D151BD6-396B-4DA3-93D1-D41EFA7261B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1B2312-4902-4D61-BB37-01FFAC39571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56CD79B-6587-417A-831C-312F14CBF88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XGBoost Model</a:t>
          </a:r>
          <a:endParaRPr lang="en-US"/>
        </a:p>
      </dgm:t>
    </dgm:pt>
    <dgm:pt modelId="{6059222B-1A9D-4CA1-8BFC-319423357A24}" type="parTrans" cxnId="{D5A18E7C-E267-4EFA-87ED-D939EEE3B97C}">
      <dgm:prSet/>
      <dgm:spPr/>
      <dgm:t>
        <a:bodyPr/>
        <a:lstStyle/>
        <a:p>
          <a:endParaRPr lang="en-US"/>
        </a:p>
      </dgm:t>
    </dgm:pt>
    <dgm:pt modelId="{419A24DA-C6CE-4BDD-8058-0E6159B229D7}" type="sibTrans" cxnId="{D5A18E7C-E267-4EFA-87ED-D939EEE3B97C}">
      <dgm:prSet/>
      <dgm:spPr/>
      <dgm:t>
        <a:bodyPr/>
        <a:lstStyle/>
        <a:p>
          <a:endParaRPr lang="en-US"/>
        </a:p>
      </dgm:t>
    </dgm:pt>
    <dgm:pt modelId="{49C31A05-BC2D-44D4-8CCA-08E3C69C61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Approach</a:t>
          </a:r>
          <a:r>
            <a:rPr lang="en-US"/>
            <a:t>:</a:t>
          </a:r>
        </a:p>
      </dgm:t>
    </dgm:pt>
    <dgm:pt modelId="{B2B85ECF-6489-41D0-A782-65EA358FEC7E}" type="parTrans" cxnId="{B86B043F-CE7D-4C6A-9B00-F81D694283C3}">
      <dgm:prSet/>
      <dgm:spPr/>
      <dgm:t>
        <a:bodyPr/>
        <a:lstStyle/>
        <a:p>
          <a:endParaRPr lang="en-US"/>
        </a:p>
      </dgm:t>
    </dgm:pt>
    <dgm:pt modelId="{06652D54-5247-40EC-889C-4341CADFD401}" type="sibTrans" cxnId="{B86B043F-CE7D-4C6A-9B00-F81D694283C3}">
      <dgm:prSet/>
      <dgm:spPr/>
      <dgm:t>
        <a:bodyPr/>
        <a:lstStyle/>
        <a:p>
          <a:endParaRPr lang="en-US"/>
        </a:p>
      </dgm:t>
    </dgm:pt>
    <dgm:pt modelId="{E58CE92F-95DC-442A-8AFA-880F3AD02D99}">
      <dgm:prSet/>
      <dgm:spPr/>
      <dgm:t>
        <a:bodyPr/>
        <a:lstStyle/>
        <a:p>
          <a:r>
            <a:rPr lang="en-US"/>
            <a:t>Used RandomizedSearchCV with parameters like n_estimators, max_depth, learning_rate, and scale_pos_weight.</a:t>
          </a:r>
        </a:p>
      </dgm:t>
    </dgm:pt>
    <dgm:pt modelId="{CD0DB459-D4E3-4A99-A6D8-F39CD427B5CB}" type="parTrans" cxnId="{FDCC0C84-D7DA-4015-B581-EB1968CE3AAC}">
      <dgm:prSet/>
      <dgm:spPr/>
      <dgm:t>
        <a:bodyPr/>
        <a:lstStyle/>
        <a:p>
          <a:endParaRPr lang="en-US"/>
        </a:p>
      </dgm:t>
    </dgm:pt>
    <dgm:pt modelId="{CA603444-767F-44C9-A225-474FD6EF4C92}" type="sibTrans" cxnId="{FDCC0C84-D7DA-4015-B581-EB1968CE3AAC}">
      <dgm:prSet/>
      <dgm:spPr/>
      <dgm:t>
        <a:bodyPr/>
        <a:lstStyle/>
        <a:p>
          <a:endParaRPr lang="en-US"/>
        </a:p>
      </dgm:t>
    </dgm:pt>
    <dgm:pt modelId="{9D01A060-A518-4B29-8A19-5E3194DEF141}">
      <dgm:prSet/>
      <dgm:spPr/>
      <dgm:t>
        <a:bodyPr/>
        <a:lstStyle/>
        <a:p>
          <a:r>
            <a:rPr lang="en-US"/>
            <a:t>Conducted 10 iterations over a reduced parameter space with 2-fold cross-validation.</a:t>
          </a:r>
        </a:p>
      </dgm:t>
    </dgm:pt>
    <dgm:pt modelId="{EB9FAA98-C296-4CFD-B066-41DAE7E9C607}" type="parTrans" cxnId="{36C75A2B-9F25-4C00-A016-BE1E6A572B14}">
      <dgm:prSet/>
      <dgm:spPr/>
      <dgm:t>
        <a:bodyPr/>
        <a:lstStyle/>
        <a:p>
          <a:endParaRPr lang="en-US"/>
        </a:p>
      </dgm:t>
    </dgm:pt>
    <dgm:pt modelId="{CCABFF0F-A56F-4624-A1E2-A8FD83AF0D2A}" type="sibTrans" cxnId="{36C75A2B-9F25-4C00-A016-BE1E6A572B14}">
      <dgm:prSet/>
      <dgm:spPr/>
      <dgm:t>
        <a:bodyPr/>
        <a:lstStyle/>
        <a:p>
          <a:endParaRPr lang="en-US"/>
        </a:p>
      </dgm:t>
    </dgm:pt>
    <dgm:pt modelId="{0FCDB7EA-8616-416B-8394-75458B3412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Outcome</a:t>
          </a:r>
          <a:r>
            <a:rPr lang="en-US"/>
            <a:t>:</a:t>
          </a:r>
        </a:p>
      </dgm:t>
    </dgm:pt>
    <dgm:pt modelId="{3170C78E-5C8B-4D14-AA21-EB10726165BF}" type="parTrans" cxnId="{77F1FD5C-5199-4496-8FAE-5988ED9DFBC8}">
      <dgm:prSet/>
      <dgm:spPr/>
      <dgm:t>
        <a:bodyPr/>
        <a:lstStyle/>
        <a:p>
          <a:endParaRPr lang="en-US"/>
        </a:p>
      </dgm:t>
    </dgm:pt>
    <dgm:pt modelId="{8CC3C865-C067-4999-AC95-A70738ACD6CB}" type="sibTrans" cxnId="{77F1FD5C-5199-4496-8FAE-5988ED9DFBC8}">
      <dgm:prSet/>
      <dgm:spPr/>
      <dgm:t>
        <a:bodyPr/>
        <a:lstStyle/>
        <a:p>
          <a:endParaRPr lang="en-US"/>
        </a:p>
      </dgm:t>
    </dgm:pt>
    <dgm:pt modelId="{0AC92273-159D-47FF-9D58-259646C37A5C}">
      <dgm:prSet/>
      <dgm:spPr/>
      <dgm:t>
        <a:bodyPr/>
        <a:lstStyle/>
        <a:p>
          <a:r>
            <a:rPr lang="en-US"/>
            <a:t>Best Parameters: {'n_estimators': 200, 'max_depth': 5, 'learning_rate': 0.1, 'scale_pos_weight': 25}.</a:t>
          </a:r>
        </a:p>
      </dgm:t>
    </dgm:pt>
    <dgm:pt modelId="{4CCA86A8-4B2A-4F92-A487-19B991A2021A}" type="parTrans" cxnId="{421D6823-F44F-41AE-849A-E15B97A3AF9A}">
      <dgm:prSet/>
      <dgm:spPr/>
      <dgm:t>
        <a:bodyPr/>
        <a:lstStyle/>
        <a:p>
          <a:endParaRPr lang="en-US"/>
        </a:p>
      </dgm:t>
    </dgm:pt>
    <dgm:pt modelId="{3579CA12-0036-48F7-804F-41DEBAA25639}" type="sibTrans" cxnId="{421D6823-F44F-41AE-849A-E15B97A3AF9A}">
      <dgm:prSet/>
      <dgm:spPr/>
      <dgm:t>
        <a:bodyPr/>
        <a:lstStyle/>
        <a:p>
          <a:endParaRPr lang="en-US"/>
        </a:p>
      </dgm:t>
    </dgm:pt>
    <dgm:pt modelId="{EA700EF2-857C-425E-97B6-29F57E185CAF}">
      <dgm:prSet/>
      <dgm:spPr/>
      <dgm:t>
        <a:bodyPr/>
        <a:lstStyle/>
        <a:p>
          <a:r>
            <a:rPr lang="en-US"/>
            <a:t>Achieved a ROC-AUC score of </a:t>
          </a:r>
          <a:r>
            <a:rPr lang="en-US" b="1"/>
            <a:t>0.9628</a:t>
          </a:r>
          <a:r>
            <a:rPr lang="en-US"/>
            <a:t> with high recall and precision.</a:t>
          </a:r>
        </a:p>
      </dgm:t>
    </dgm:pt>
    <dgm:pt modelId="{DE7A2BF7-3155-4387-8289-25F8B11D29A1}" type="parTrans" cxnId="{EE6A7E0B-FAF0-4009-89ED-3ED27E303D9F}">
      <dgm:prSet/>
      <dgm:spPr/>
      <dgm:t>
        <a:bodyPr/>
        <a:lstStyle/>
        <a:p>
          <a:endParaRPr lang="en-US"/>
        </a:p>
      </dgm:t>
    </dgm:pt>
    <dgm:pt modelId="{D23D1F5A-C45B-42E4-BD99-77574FD679CA}" type="sibTrans" cxnId="{EE6A7E0B-FAF0-4009-89ED-3ED27E303D9F}">
      <dgm:prSet/>
      <dgm:spPr/>
      <dgm:t>
        <a:bodyPr/>
        <a:lstStyle/>
        <a:p>
          <a:endParaRPr lang="en-US"/>
        </a:p>
      </dgm:t>
    </dgm:pt>
    <dgm:pt modelId="{3D1BFF0D-9330-40D2-8CEF-2B84F11BC31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Random Forest Model</a:t>
          </a:r>
          <a:endParaRPr lang="en-US"/>
        </a:p>
      </dgm:t>
    </dgm:pt>
    <dgm:pt modelId="{5AFC20C3-8D1D-4857-9860-87E60B61402B}" type="parTrans" cxnId="{1B349A24-D5AF-4840-9B37-F961793C89DE}">
      <dgm:prSet/>
      <dgm:spPr/>
      <dgm:t>
        <a:bodyPr/>
        <a:lstStyle/>
        <a:p>
          <a:endParaRPr lang="en-US"/>
        </a:p>
      </dgm:t>
    </dgm:pt>
    <dgm:pt modelId="{0D4EB4E0-EA6B-487F-8859-5E2A05AF52FA}" type="sibTrans" cxnId="{1B349A24-D5AF-4840-9B37-F961793C89DE}">
      <dgm:prSet/>
      <dgm:spPr/>
      <dgm:t>
        <a:bodyPr/>
        <a:lstStyle/>
        <a:p>
          <a:endParaRPr lang="en-US"/>
        </a:p>
      </dgm:t>
    </dgm:pt>
    <dgm:pt modelId="{1A0DBF59-4E92-49EC-86FE-BF3023475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Approach</a:t>
          </a:r>
          <a:r>
            <a:rPr lang="en-US"/>
            <a:t>:</a:t>
          </a:r>
        </a:p>
      </dgm:t>
    </dgm:pt>
    <dgm:pt modelId="{2D62767C-1CCE-4377-BBF3-2432E95DEB10}" type="parTrans" cxnId="{96D9866B-0975-4295-A5B5-35685C6B5222}">
      <dgm:prSet/>
      <dgm:spPr/>
      <dgm:t>
        <a:bodyPr/>
        <a:lstStyle/>
        <a:p>
          <a:endParaRPr lang="en-US"/>
        </a:p>
      </dgm:t>
    </dgm:pt>
    <dgm:pt modelId="{3F83DCE4-650B-4071-9A42-E8E99F1E2909}" type="sibTrans" cxnId="{96D9866B-0975-4295-A5B5-35685C6B5222}">
      <dgm:prSet/>
      <dgm:spPr/>
      <dgm:t>
        <a:bodyPr/>
        <a:lstStyle/>
        <a:p>
          <a:endParaRPr lang="en-US"/>
        </a:p>
      </dgm:t>
    </dgm:pt>
    <dgm:pt modelId="{3543DD52-9C09-4C65-9B22-A8AC6C3A83F9}">
      <dgm:prSet/>
      <dgm:spPr/>
      <dgm:t>
        <a:bodyPr/>
        <a:lstStyle/>
        <a:p>
          <a:r>
            <a:rPr lang="en-US"/>
            <a:t>Used RandomizedSearchCV to explore parameters like n_estimators, max_depth, min_samples_split, and min_samples_leaf.</a:t>
          </a:r>
        </a:p>
      </dgm:t>
    </dgm:pt>
    <dgm:pt modelId="{045B9927-9171-4709-911C-315732F203E9}" type="parTrans" cxnId="{1FC0A734-E3D6-4029-8501-9F99A5798829}">
      <dgm:prSet/>
      <dgm:spPr/>
      <dgm:t>
        <a:bodyPr/>
        <a:lstStyle/>
        <a:p>
          <a:endParaRPr lang="en-US"/>
        </a:p>
      </dgm:t>
    </dgm:pt>
    <dgm:pt modelId="{561D426A-013A-450E-95B8-FAA45FE148A2}" type="sibTrans" cxnId="{1FC0A734-E3D6-4029-8501-9F99A5798829}">
      <dgm:prSet/>
      <dgm:spPr/>
      <dgm:t>
        <a:bodyPr/>
        <a:lstStyle/>
        <a:p>
          <a:endParaRPr lang="en-US"/>
        </a:p>
      </dgm:t>
    </dgm:pt>
    <dgm:pt modelId="{8B0E2C28-D8A3-4C4C-9699-527658307E77}">
      <dgm:prSet/>
      <dgm:spPr/>
      <dgm:t>
        <a:bodyPr/>
        <a:lstStyle/>
        <a:p>
          <a:r>
            <a:rPr lang="en-US"/>
            <a:t>Conducted 30 iterations with 3-fold cross-validation.</a:t>
          </a:r>
        </a:p>
      </dgm:t>
    </dgm:pt>
    <dgm:pt modelId="{ADE4578E-091D-4524-944E-78FCFA0B977E}" type="parTrans" cxnId="{13818E95-AA49-4520-A726-E8F28B133C1A}">
      <dgm:prSet/>
      <dgm:spPr/>
      <dgm:t>
        <a:bodyPr/>
        <a:lstStyle/>
        <a:p>
          <a:endParaRPr lang="en-US"/>
        </a:p>
      </dgm:t>
    </dgm:pt>
    <dgm:pt modelId="{63DA3925-F133-4B95-A2CD-7642CAC4930A}" type="sibTrans" cxnId="{13818E95-AA49-4520-A726-E8F28B133C1A}">
      <dgm:prSet/>
      <dgm:spPr/>
      <dgm:t>
        <a:bodyPr/>
        <a:lstStyle/>
        <a:p>
          <a:endParaRPr lang="en-US"/>
        </a:p>
      </dgm:t>
    </dgm:pt>
    <dgm:pt modelId="{2500FBB0-8B59-48B7-B243-F72533AC0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Outcome</a:t>
          </a:r>
          <a:r>
            <a:rPr lang="en-US"/>
            <a:t>:</a:t>
          </a:r>
        </a:p>
      </dgm:t>
    </dgm:pt>
    <dgm:pt modelId="{5DE47459-A97B-4C11-A88F-C28E239E3EE6}" type="parTrans" cxnId="{CD49EFAF-C561-44A7-8A6C-6C5852580C93}">
      <dgm:prSet/>
      <dgm:spPr/>
      <dgm:t>
        <a:bodyPr/>
        <a:lstStyle/>
        <a:p>
          <a:endParaRPr lang="en-US"/>
        </a:p>
      </dgm:t>
    </dgm:pt>
    <dgm:pt modelId="{1991CC09-6957-434B-AC89-7D6237CD275B}" type="sibTrans" cxnId="{CD49EFAF-C561-44A7-8A6C-6C5852580C93}">
      <dgm:prSet/>
      <dgm:spPr/>
      <dgm:t>
        <a:bodyPr/>
        <a:lstStyle/>
        <a:p>
          <a:endParaRPr lang="en-US"/>
        </a:p>
      </dgm:t>
    </dgm:pt>
    <dgm:pt modelId="{4AF7DFC7-ADE1-4152-A882-5AB6A46056DF}">
      <dgm:prSet/>
      <dgm:spPr/>
      <dgm:t>
        <a:bodyPr/>
        <a:lstStyle/>
        <a:p>
          <a:r>
            <a:rPr lang="en-US"/>
            <a:t>Best Parameters: {'n_estimators': 300, 'max_depth': 20, 'min_samples_split': 2, 'min_samples_leaf': 1}.</a:t>
          </a:r>
        </a:p>
      </dgm:t>
    </dgm:pt>
    <dgm:pt modelId="{650D9616-1772-4B96-BC3F-EA04E1036B74}" type="parTrans" cxnId="{BD77C7A3-F4FF-49F7-ADFC-192A888881FE}">
      <dgm:prSet/>
      <dgm:spPr/>
      <dgm:t>
        <a:bodyPr/>
        <a:lstStyle/>
        <a:p>
          <a:endParaRPr lang="en-US"/>
        </a:p>
      </dgm:t>
    </dgm:pt>
    <dgm:pt modelId="{5B764FB7-4E4A-4883-988F-F215BC7ADFFE}" type="sibTrans" cxnId="{BD77C7A3-F4FF-49F7-ADFC-192A888881FE}">
      <dgm:prSet/>
      <dgm:spPr/>
      <dgm:t>
        <a:bodyPr/>
        <a:lstStyle/>
        <a:p>
          <a:endParaRPr lang="en-US"/>
        </a:p>
      </dgm:t>
    </dgm:pt>
    <dgm:pt modelId="{736022CC-FE37-4D94-8608-0115B25046BD}">
      <dgm:prSet/>
      <dgm:spPr/>
      <dgm:t>
        <a:bodyPr/>
        <a:lstStyle/>
        <a:p>
          <a:r>
            <a:rPr lang="en-US"/>
            <a:t>Achieved a ROC-AUC score of </a:t>
          </a:r>
          <a:r>
            <a:rPr lang="en-US" b="1"/>
            <a:t>0.9544</a:t>
          </a:r>
          <a:r>
            <a:rPr lang="en-US"/>
            <a:t> with balanced precision and recall.</a:t>
          </a:r>
        </a:p>
      </dgm:t>
    </dgm:pt>
    <dgm:pt modelId="{C605DAD5-C9DC-494A-87E7-D66D286E89EF}" type="parTrans" cxnId="{758CF254-23D0-414F-A48C-C04AFC67C4D0}">
      <dgm:prSet/>
      <dgm:spPr/>
      <dgm:t>
        <a:bodyPr/>
        <a:lstStyle/>
        <a:p>
          <a:endParaRPr lang="en-US"/>
        </a:p>
      </dgm:t>
    </dgm:pt>
    <dgm:pt modelId="{A1679F81-A977-4988-AC08-843109BAE106}" type="sibTrans" cxnId="{758CF254-23D0-414F-A48C-C04AFC67C4D0}">
      <dgm:prSet/>
      <dgm:spPr/>
      <dgm:t>
        <a:bodyPr/>
        <a:lstStyle/>
        <a:p>
          <a:endParaRPr lang="en-US"/>
        </a:p>
      </dgm:t>
    </dgm:pt>
    <dgm:pt modelId="{20CA9C4F-EBEB-4E9F-B212-47564ECBC23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Key Insights</a:t>
          </a:r>
          <a:endParaRPr lang="en-US"/>
        </a:p>
      </dgm:t>
    </dgm:pt>
    <dgm:pt modelId="{047407F0-E29F-4E3E-BAC0-24991FFE8CA5}" type="parTrans" cxnId="{BB8653B1-5E55-4286-B3E7-06912FAAED74}">
      <dgm:prSet/>
      <dgm:spPr/>
      <dgm:t>
        <a:bodyPr/>
        <a:lstStyle/>
        <a:p>
          <a:endParaRPr lang="en-US"/>
        </a:p>
      </dgm:t>
    </dgm:pt>
    <dgm:pt modelId="{4FBD3CF0-7D3B-4369-B927-AD474BC50D88}" type="sibTrans" cxnId="{BB8653B1-5E55-4286-B3E7-06912FAAED74}">
      <dgm:prSet/>
      <dgm:spPr/>
      <dgm:t>
        <a:bodyPr/>
        <a:lstStyle/>
        <a:p>
          <a:endParaRPr lang="en-US"/>
        </a:p>
      </dgm:t>
    </dgm:pt>
    <dgm:pt modelId="{2BE65766-3AA7-41DD-86CA-8A5A44A539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XGBoost</a:t>
          </a:r>
          <a:r>
            <a:rPr lang="en-US"/>
            <a:t> is ideal for achieving high accuracy and recall, especially in complex datasets.</a:t>
          </a:r>
        </a:p>
      </dgm:t>
    </dgm:pt>
    <dgm:pt modelId="{B01C84EC-7CD4-4609-960A-50AEB4C9ED37}" type="parTrans" cxnId="{456B5F59-0BDE-4D3C-A2F7-2BF902BB9CE2}">
      <dgm:prSet/>
      <dgm:spPr/>
      <dgm:t>
        <a:bodyPr/>
        <a:lstStyle/>
        <a:p>
          <a:endParaRPr lang="en-US"/>
        </a:p>
      </dgm:t>
    </dgm:pt>
    <dgm:pt modelId="{E1BE8B0D-82DD-42A3-B4B2-83B83FE55C4D}" type="sibTrans" cxnId="{456B5F59-0BDE-4D3C-A2F7-2BF902BB9CE2}">
      <dgm:prSet/>
      <dgm:spPr/>
      <dgm:t>
        <a:bodyPr/>
        <a:lstStyle/>
        <a:p>
          <a:endParaRPr lang="en-US"/>
        </a:p>
      </dgm:t>
    </dgm:pt>
    <dgm:pt modelId="{62ECC3BA-85F2-4475-B624-F929E047C4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Random Forest</a:t>
          </a:r>
          <a:r>
            <a:rPr lang="en-US"/>
            <a:t> is simpler, faster, and provides comparable results for moderately complex patterns.</a:t>
          </a:r>
        </a:p>
      </dgm:t>
    </dgm:pt>
    <dgm:pt modelId="{FEB3B0A6-C6BF-42BC-B43F-D696BEFA1E26}" type="parTrans" cxnId="{2472310B-1E0A-496C-8EA3-127645F68AAC}">
      <dgm:prSet/>
      <dgm:spPr/>
      <dgm:t>
        <a:bodyPr/>
        <a:lstStyle/>
        <a:p>
          <a:endParaRPr lang="en-US"/>
        </a:p>
      </dgm:t>
    </dgm:pt>
    <dgm:pt modelId="{9A1A8099-B383-49F1-B075-D506978A3A98}" type="sibTrans" cxnId="{2472310B-1E0A-496C-8EA3-127645F68AAC}">
      <dgm:prSet/>
      <dgm:spPr/>
      <dgm:t>
        <a:bodyPr/>
        <a:lstStyle/>
        <a:p>
          <a:endParaRPr lang="en-US"/>
        </a:p>
      </dgm:t>
    </dgm:pt>
    <dgm:pt modelId="{3B187ED7-DB16-4A7D-9F8A-7C3CC3708F1E}" type="pres">
      <dgm:prSet presAssocID="{711B2312-4902-4D61-BB37-01FFAC395715}" presName="root" presStyleCnt="0">
        <dgm:presLayoutVars>
          <dgm:dir/>
          <dgm:resizeHandles val="exact"/>
        </dgm:presLayoutVars>
      </dgm:prSet>
      <dgm:spPr/>
    </dgm:pt>
    <dgm:pt modelId="{344C91AF-0507-4809-A19B-D2B750FFB5CC}" type="pres">
      <dgm:prSet presAssocID="{056CD79B-6587-417A-831C-312F14CBF88A}" presName="compNode" presStyleCnt="0"/>
      <dgm:spPr/>
    </dgm:pt>
    <dgm:pt modelId="{221ED67A-B415-45E0-98F5-2F3D7679B19F}" type="pres">
      <dgm:prSet presAssocID="{056CD79B-6587-417A-831C-312F14CBF8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501BF3FD-F989-4B99-99B7-8D03EEEDD1DD}" type="pres">
      <dgm:prSet presAssocID="{056CD79B-6587-417A-831C-312F14CBF88A}" presName="iconSpace" presStyleCnt="0"/>
      <dgm:spPr/>
    </dgm:pt>
    <dgm:pt modelId="{4783C3B3-8B0C-4BC4-8BDC-A24757425048}" type="pres">
      <dgm:prSet presAssocID="{056CD79B-6587-417A-831C-312F14CBF88A}" presName="parTx" presStyleLbl="revTx" presStyleIdx="0" presStyleCnt="6">
        <dgm:presLayoutVars>
          <dgm:chMax val="0"/>
          <dgm:chPref val="0"/>
        </dgm:presLayoutVars>
      </dgm:prSet>
      <dgm:spPr/>
    </dgm:pt>
    <dgm:pt modelId="{DEF9B9F7-73E3-47B3-909E-590EAFBE7522}" type="pres">
      <dgm:prSet presAssocID="{056CD79B-6587-417A-831C-312F14CBF88A}" presName="txSpace" presStyleCnt="0"/>
      <dgm:spPr/>
    </dgm:pt>
    <dgm:pt modelId="{D61E5B1F-567D-45F6-B892-FB4F179F1749}" type="pres">
      <dgm:prSet presAssocID="{056CD79B-6587-417A-831C-312F14CBF88A}" presName="desTx" presStyleLbl="revTx" presStyleIdx="1" presStyleCnt="6">
        <dgm:presLayoutVars/>
      </dgm:prSet>
      <dgm:spPr/>
    </dgm:pt>
    <dgm:pt modelId="{E5E7A83B-0F53-4C8F-BA9D-33A9E9927040}" type="pres">
      <dgm:prSet presAssocID="{419A24DA-C6CE-4BDD-8058-0E6159B229D7}" presName="sibTrans" presStyleCnt="0"/>
      <dgm:spPr/>
    </dgm:pt>
    <dgm:pt modelId="{C3714802-91EE-4A32-A16A-0587BCB33AD2}" type="pres">
      <dgm:prSet presAssocID="{3D1BFF0D-9330-40D2-8CEF-2B84F11BC317}" presName="compNode" presStyleCnt="0"/>
      <dgm:spPr/>
    </dgm:pt>
    <dgm:pt modelId="{1DEC7C0B-AD3D-4B0C-A8CB-B4718852412E}" type="pres">
      <dgm:prSet presAssocID="{3D1BFF0D-9330-40D2-8CEF-2B84F11BC3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5F625A55-7FF5-4572-B306-68B7DE772C23}" type="pres">
      <dgm:prSet presAssocID="{3D1BFF0D-9330-40D2-8CEF-2B84F11BC317}" presName="iconSpace" presStyleCnt="0"/>
      <dgm:spPr/>
    </dgm:pt>
    <dgm:pt modelId="{45254F74-26C9-4D70-AFEC-8F6F4A9BBB1D}" type="pres">
      <dgm:prSet presAssocID="{3D1BFF0D-9330-40D2-8CEF-2B84F11BC317}" presName="parTx" presStyleLbl="revTx" presStyleIdx="2" presStyleCnt="6">
        <dgm:presLayoutVars>
          <dgm:chMax val="0"/>
          <dgm:chPref val="0"/>
        </dgm:presLayoutVars>
      </dgm:prSet>
      <dgm:spPr/>
    </dgm:pt>
    <dgm:pt modelId="{B907DEC4-7E45-471F-A63E-E6F93598F1F0}" type="pres">
      <dgm:prSet presAssocID="{3D1BFF0D-9330-40D2-8CEF-2B84F11BC317}" presName="txSpace" presStyleCnt="0"/>
      <dgm:spPr/>
    </dgm:pt>
    <dgm:pt modelId="{8645615D-A857-4BE2-B22B-C69C583F5F9C}" type="pres">
      <dgm:prSet presAssocID="{3D1BFF0D-9330-40D2-8CEF-2B84F11BC317}" presName="desTx" presStyleLbl="revTx" presStyleIdx="3" presStyleCnt="6">
        <dgm:presLayoutVars/>
      </dgm:prSet>
      <dgm:spPr/>
    </dgm:pt>
    <dgm:pt modelId="{709847A3-0448-4A8E-81D8-A98EE499A101}" type="pres">
      <dgm:prSet presAssocID="{0D4EB4E0-EA6B-487F-8859-5E2A05AF52FA}" presName="sibTrans" presStyleCnt="0"/>
      <dgm:spPr/>
    </dgm:pt>
    <dgm:pt modelId="{E18321C8-6C30-44BA-B2CB-587E2219742C}" type="pres">
      <dgm:prSet presAssocID="{20CA9C4F-EBEB-4E9F-B212-47564ECBC234}" presName="compNode" presStyleCnt="0"/>
      <dgm:spPr/>
    </dgm:pt>
    <dgm:pt modelId="{B57C4801-69A2-4243-B04D-A659C9D3F4AF}" type="pres">
      <dgm:prSet presAssocID="{20CA9C4F-EBEB-4E9F-B212-47564ECBC2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F9EF9C0-5FCE-4CE2-A4C9-36C0A975D852}" type="pres">
      <dgm:prSet presAssocID="{20CA9C4F-EBEB-4E9F-B212-47564ECBC234}" presName="iconSpace" presStyleCnt="0"/>
      <dgm:spPr/>
    </dgm:pt>
    <dgm:pt modelId="{E53528A5-7398-4F35-9839-AC567C29055E}" type="pres">
      <dgm:prSet presAssocID="{20CA9C4F-EBEB-4E9F-B212-47564ECBC234}" presName="parTx" presStyleLbl="revTx" presStyleIdx="4" presStyleCnt="6">
        <dgm:presLayoutVars>
          <dgm:chMax val="0"/>
          <dgm:chPref val="0"/>
        </dgm:presLayoutVars>
      </dgm:prSet>
      <dgm:spPr/>
    </dgm:pt>
    <dgm:pt modelId="{5BFBBD7C-E5B7-4726-8A05-90624D4957E5}" type="pres">
      <dgm:prSet presAssocID="{20CA9C4F-EBEB-4E9F-B212-47564ECBC234}" presName="txSpace" presStyleCnt="0"/>
      <dgm:spPr/>
    </dgm:pt>
    <dgm:pt modelId="{768D5C7E-8302-4F0F-BF7C-9FF598DC13CC}" type="pres">
      <dgm:prSet presAssocID="{20CA9C4F-EBEB-4E9F-B212-47564ECBC234}" presName="desTx" presStyleLbl="revTx" presStyleIdx="5" presStyleCnt="6">
        <dgm:presLayoutVars/>
      </dgm:prSet>
      <dgm:spPr/>
    </dgm:pt>
  </dgm:ptLst>
  <dgm:cxnLst>
    <dgm:cxn modelId="{2472310B-1E0A-496C-8EA3-127645F68AAC}" srcId="{20CA9C4F-EBEB-4E9F-B212-47564ECBC234}" destId="{62ECC3BA-85F2-4475-B624-F929E047C4BC}" srcOrd="1" destOrd="0" parTransId="{FEB3B0A6-C6BF-42BC-B43F-D696BEFA1E26}" sibTransId="{9A1A8099-B383-49F1-B075-D506978A3A98}"/>
    <dgm:cxn modelId="{EE6A7E0B-FAF0-4009-89ED-3ED27E303D9F}" srcId="{0FCDB7EA-8616-416B-8394-75458B341233}" destId="{EA700EF2-857C-425E-97B6-29F57E185CAF}" srcOrd="1" destOrd="0" parTransId="{DE7A2BF7-3155-4387-8289-25F8B11D29A1}" sibTransId="{D23D1F5A-C45B-42E4-BD99-77574FD679CA}"/>
    <dgm:cxn modelId="{A4167B13-9B7A-4D8A-9F5D-2509AC74EA14}" type="presOf" srcId="{0AC92273-159D-47FF-9D58-259646C37A5C}" destId="{D61E5B1F-567D-45F6-B892-FB4F179F1749}" srcOrd="0" destOrd="4" presId="urn:microsoft.com/office/officeart/2018/2/layout/IconLabelDescriptionList"/>
    <dgm:cxn modelId="{421D6823-F44F-41AE-849A-E15B97A3AF9A}" srcId="{0FCDB7EA-8616-416B-8394-75458B341233}" destId="{0AC92273-159D-47FF-9D58-259646C37A5C}" srcOrd="0" destOrd="0" parTransId="{4CCA86A8-4B2A-4F92-A487-19B991A2021A}" sibTransId="{3579CA12-0036-48F7-804F-41DEBAA25639}"/>
    <dgm:cxn modelId="{1B349A24-D5AF-4840-9B37-F961793C89DE}" srcId="{711B2312-4902-4D61-BB37-01FFAC395715}" destId="{3D1BFF0D-9330-40D2-8CEF-2B84F11BC317}" srcOrd="1" destOrd="0" parTransId="{5AFC20C3-8D1D-4857-9860-87E60B61402B}" sibTransId="{0D4EB4E0-EA6B-487F-8859-5E2A05AF52FA}"/>
    <dgm:cxn modelId="{DC0C7327-FF0C-4D3F-9E03-7DA69EE6749C}" type="presOf" srcId="{62ECC3BA-85F2-4475-B624-F929E047C4BC}" destId="{768D5C7E-8302-4F0F-BF7C-9FF598DC13CC}" srcOrd="0" destOrd="1" presId="urn:microsoft.com/office/officeart/2018/2/layout/IconLabelDescriptionList"/>
    <dgm:cxn modelId="{E8FE4C2A-1341-40CE-B8F4-F9927E11B51D}" type="presOf" srcId="{3543DD52-9C09-4C65-9B22-A8AC6C3A83F9}" destId="{8645615D-A857-4BE2-B22B-C69C583F5F9C}" srcOrd="0" destOrd="1" presId="urn:microsoft.com/office/officeart/2018/2/layout/IconLabelDescriptionList"/>
    <dgm:cxn modelId="{36C75A2B-9F25-4C00-A016-BE1E6A572B14}" srcId="{49C31A05-BC2D-44D4-8CCA-08E3C69C6162}" destId="{9D01A060-A518-4B29-8A19-5E3194DEF141}" srcOrd="1" destOrd="0" parTransId="{EB9FAA98-C296-4CFD-B066-41DAE7E9C607}" sibTransId="{CCABFF0F-A56F-4624-A1E2-A8FD83AF0D2A}"/>
    <dgm:cxn modelId="{1FC0A734-E3D6-4029-8501-9F99A5798829}" srcId="{1A0DBF59-4E92-49EC-86FE-BF302347547F}" destId="{3543DD52-9C09-4C65-9B22-A8AC6C3A83F9}" srcOrd="0" destOrd="0" parTransId="{045B9927-9171-4709-911C-315732F203E9}" sibTransId="{561D426A-013A-450E-95B8-FAA45FE148A2}"/>
    <dgm:cxn modelId="{E41A3C36-E6B4-4871-81E2-F2C5FA00F71C}" type="presOf" srcId="{2BE65766-3AA7-41DD-86CA-8A5A44A539B7}" destId="{768D5C7E-8302-4F0F-BF7C-9FF598DC13CC}" srcOrd="0" destOrd="0" presId="urn:microsoft.com/office/officeart/2018/2/layout/IconLabelDescriptionList"/>
    <dgm:cxn modelId="{91B91938-3968-4EA3-86ED-6EE6651BAD24}" type="presOf" srcId="{3D1BFF0D-9330-40D2-8CEF-2B84F11BC317}" destId="{45254F74-26C9-4D70-AFEC-8F6F4A9BBB1D}" srcOrd="0" destOrd="0" presId="urn:microsoft.com/office/officeart/2018/2/layout/IconLabelDescriptionList"/>
    <dgm:cxn modelId="{EEA2FA3A-9ADC-4D0F-BA38-0BED7C12FD87}" type="presOf" srcId="{4AF7DFC7-ADE1-4152-A882-5AB6A46056DF}" destId="{8645615D-A857-4BE2-B22B-C69C583F5F9C}" srcOrd="0" destOrd="4" presId="urn:microsoft.com/office/officeart/2018/2/layout/IconLabelDescriptionList"/>
    <dgm:cxn modelId="{9335C83D-F6BD-40C5-8052-B80B09B9504A}" type="presOf" srcId="{0FCDB7EA-8616-416B-8394-75458B341233}" destId="{D61E5B1F-567D-45F6-B892-FB4F179F1749}" srcOrd="0" destOrd="3" presId="urn:microsoft.com/office/officeart/2018/2/layout/IconLabelDescriptionList"/>
    <dgm:cxn modelId="{B86B043F-CE7D-4C6A-9B00-F81D694283C3}" srcId="{056CD79B-6587-417A-831C-312F14CBF88A}" destId="{49C31A05-BC2D-44D4-8CCA-08E3C69C6162}" srcOrd="0" destOrd="0" parTransId="{B2B85ECF-6489-41D0-A782-65EA358FEC7E}" sibTransId="{06652D54-5247-40EC-889C-4341CADFD401}"/>
    <dgm:cxn modelId="{77F1FD5C-5199-4496-8FAE-5988ED9DFBC8}" srcId="{056CD79B-6587-417A-831C-312F14CBF88A}" destId="{0FCDB7EA-8616-416B-8394-75458B341233}" srcOrd="1" destOrd="0" parTransId="{3170C78E-5C8B-4D14-AA21-EB10726165BF}" sibTransId="{8CC3C865-C067-4999-AC95-A70738ACD6CB}"/>
    <dgm:cxn modelId="{A2FEB241-CF3A-44AB-A48F-C09F8C61A913}" type="presOf" srcId="{2500FBB0-8B59-48B7-B243-F72533AC01A0}" destId="{8645615D-A857-4BE2-B22B-C69C583F5F9C}" srcOrd="0" destOrd="3" presId="urn:microsoft.com/office/officeart/2018/2/layout/IconLabelDescriptionList"/>
    <dgm:cxn modelId="{F345B36A-A910-419F-9874-E75DBB786462}" type="presOf" srcId="{8B0E2C28-D8A3-4C4C-9699-527658307E77}" destId="{8645615D-A857-4BE2-B22B-C69C583F5F9C}" srcOrd="0" destOrd="2" presId="urn:microsoft.com/office/officeart/2018/2/layout/IconLabelDescriptionList"/>
    <dgm:cxn modelId="{96D9866B-0975-4295-A5B5-35685C6B5222}" srcId="{3D1BFF0D-9330-40D2-8CEF-2B84F11BC317}" destId="{1A0DBF59-4E92-49EC-86FE-BF302347547F}" srcOrd="0" destOrd="0" parTransId="{2D62767C-1CCE-4377-BBF3-2432E95DEB10}" sibTransId="{3F83DCE4-650B-4071-9A42-E8E99F1E2909}"/>
    <dgm:cxn modelId="{758CF254-23D0-414F-A48C-C04AFC67C4D0}" srcId="{2500FBB0-8B59-48B7-B243-F72533AC01A0}" destId="{736022CC-FE37-4D94-8608-0115B25046BD}" srcOrd="1" destOrd="0" parTransId="{C605DAD5-C9DC-494A-87E7-D66D286E89EF}" sibTransId="{A1679F81-A977-4988-AC08-843109BAE106}"/>
    <dgm:cxn modelId="{456B5F59-0BDE-4D3C-A2F7-2BF902BB9CE2}" srcId="{20CA9C4F-EBEB-4E9F-B212-47564ECBC234}" destId="{2BE65766-3AA7-41DD-86CA-8A5A44A539B7}" srcOrd="0" destOrd="0" parTransId="{B01C84EC-7CD4-4609-960A-50AEB4C9ED37}" sibTransId="{E1BE8B0D-82DD-42A3-B4B2-83B83FE55C4D}"/>
    <dgm:cxn modelId="{D5A18E7C-E267-4EFA-87ED-D939EEE3B97C}" srcId="{711B2312-4902-4D61-BB37-01FFAC395715}" destId="{056CD79B-6587-417A-831C-312F14CBF88A}" srcOrd="0" destOrd="0" parTransId="{6059222B-1A9D-4CA1-8BFC-319423357A24}" sibTransId="{419A24DA-C6CE-4BDD-8058-0E6159B229D7}"/>
    <dgm:cxn modelId="{6E91AD7E-35E6-4CDC-BD27-0C2C926F6CD6}" type="presOf" srcId="{49C31A05-BC2D-44D4-8CCA-08E3C69C6162}" destId="{D61E5B1F-567D-45F6-B892-FB4F179F1749}" srcOrd="0" destOrd="0" presId="urn:microsoft.com/office/officeart/2018/2/layout/IconLabelDescriptionList"/>
    <dgm:cxn modelId="{FDCC0C84-D7DA-4015-B581-EB1968CE3AAC}" srcId="{49C31A05-BC2D-44D4-8CCA-08E3C69C6162}" destId="{E58CE92F-95DC-442A-8AFA-880F3AD02D99}" srcOrd="0" destOrd="0" parTransId="{CD0DB459-D4E3-4A99-A6D8-F39CD427B5CB}" sibTransId="{CA603444-767F-44C9-A225-474FD6EF4C92}"/>
    <dgm:cxn modelId="{13818E95-AA49-4520-A726-E8F28B133C1A}" srcId="{1A0DBF59-4E92-49EC-86FE-BF302347547F}" destId="{8B0E2C28-D8A3-4C4C-9699-527658307E77}" srcOrd="1" destOrd="0" parTransId="{ADE4578E-091D-4524-944E-78FCFA0B977E}" sibTransId="{63DA3925-F133-4B95-A2CD-7642CAC4930A}"/>
    <dgm:cxn modelId="{16D432A0-E684-489B-AF34-367F3D8AE49B}" type="presOf" srcId="{056CD79B-6587-417A-831C-312F14CBF88A}" destId="{4783C3B3-8B0C-4BC4-8BDC-A24757425048}" srcOrd="0" destOrd="0" presId="urn:microsoft.com/office/officeart/2018/2/layout/IconLabelDescriptionList"/>
    <dgm:cxn modelId="{BD77C7A3-F4FF-49F7-ADFC-192A888881FE}" srcId="{2500FBB0-8B59-48B7-B243-F72533AC01A0}" destId="{4AF7DFC7-ADE1-4152-A882-5AB6A46056DF}" srcOrd="0" destOrd="0" parTransId="{650D9616-1772-4B96-BC3F-EA04E1036B74}" sibTransId="{5B764FB7-4E4A-4883-988F-F215BC7ADFFE}"/>
    <dgm:cxn modelId="{CD49EFAF-C561-44A7-8A6C-6C5852580C93}" srcId="{3D1BFF0D-9330-40D2-8CEF-2B84F11BC317}" destId="{2500FBB0-8B59-48B7-B243-F72533AC01A0}" srcOrd="1" destOrd="0" parTransId="{5DE47459-A97B-4C11-A88F-C28E239E3EE6}" sibTransId="{1991CC09-6957-434B-AC89-7D6237CD275B}"/>
    <dgm:cxn modelId="{BB8653B1-5E55-4286-B3E7-06912FAAED74}" srcId="{711B2312-4902-4D61-BB37-01FFAC395715}" destId="{20CA9C4F-EBEB-4E9F-B212-47564ECBC234}" srcOrd="2" destOrd="0" parTransId="{047407F0-E29F-4E3E-BAC0-24991FFE8CA5}" sibTransId="{4FBD3CF0-7D3B-4369-B927-AD474BC50D88}"/>
    <dgm:cxn modelId="{C2D298B4-8E07-4CD4-BF52-643D1D4860A9}" type="presOf" srcId="{E58CE92F-95DC-442A-8AFA-880F3AD02D99}" destId="{D61E5B1F-567D-45F6-B892-FB4F179F1749}" srcOrd="0" destOrd="1" presId="urn:microsoft.com/office/officeart/2018/2/layout/IconLabelDescriptionList"/>
    <dgm:cxn modelId="{AAAB61C5-8C55-4828-A674-CC524D4DA705}" type="presOf" srcId="{1A0DBF59-4E92-49EC-86FE-BF302347547F}" destId="{8645615D-A857-4BE2-B22B-C69C583F5F9C}" srcOrd="0" destOrd="0" presId="urn:microsoft.com/office/officeart/2018/2/layout/IconLabelDescriptionList"/>
    <dgm:cxn modelId="{830A9BC5-111D-4242-B59C-3C9D29847A99}" type="presOf" srcId="{EA700EF2-857C-425E-97B6-29F57E185CAF}" destId="{D61E5B1F-567D-45F6-B892-FB4F179F1749}" srcOrd="0" destOrd="5" presId="urn:microsoft.com/office/officeart/2018/2/layout/IconLabelDescriptionList"/>
    <dgm:cxn modelId="{0932ECD6-9DAB-492C-8296-CFBD58A41633}" type="presOf" srcId="{9D01A060-A518-4B29-8A19-5E3194DEF141}" destId="{D61E5B1F-567D-45F6-B892-FB4F179F1749}" srcOrd="0" destOrd="2" presId="urn:microsoft.com/office/officeart/2018/2/layout/IconLabelDescriptionList"/>
    <dgm:cxn modelId="{631D43F6-16F4-47E0-89A8-0276F95E5921}" type="presOf" srcId="{711B2312-4902-4D61-BB37-01FFAC395715}" destId="{3B187ED7-DB16-4A7D-9F8A-7C3CC3708F1E}" srcOrd="0" destOrd="0" presId="urn:microsoft.com/office/officeart/2018/2/layout/IconLabelDescriptionList"/>
    <dgm:cxn modelId="{CA7B1EFD-ED5A-4293-AF1C-A956AB83F6E1}" type="presOf" srcId="{20CA9C4F-EBEB-4E9F-B212-47564ECBC234}" destId="{E53528A5-7398-4F35-9839-AC567C29055E}" srcOrd="0" destOrd="0" presId="urn:microsoft.com/office/officeart/2018/2/layout/IconLabelDescriptionList"/>
    <dgm:cxn modelId="{B8ECA3FE-45F4-4009-8117-1ABE023E48C2}" type="presOf" srcId="{736022CC-FE37-4D94-8608-0115B25046BD}" destId="{8645615D-A857-4BE2-B22B-C69C583F5F9C}" srcOrd="0" destOrd="5" presId="urn:microsoft.com/office/officeart/2018/2/layout/IconLabelDescriptionList"/>
    <dgm:cxn modelId="{E4BBFAD1-0B5F-464F-AEB5-A6C77A5FAEE7}" type="presParOf" srcId="{3B187ED7-DB16-4A7D-9F8A-7C3CC3708F1E}" destId="{344C91AF-0507-4809-A19B-D2B750FFB5CC}" srcOrd="0" destOrd="0" presId="urn:microsoft.com/office/officeart/2018/2/layout/IconLabelDescriptionList"/>
    <dgm:cxn modelId="{F755F3C8-89D6-4128-B960-9F235E678FC7}" type="presParOf" srcId="{344C91AF-0507-4809-A19B-D2B750FFB5CC}" destId="{221ED67A-B415-45E0-98F5-2F3D7679B19F}" srcOrd="0" destOrd="0" presId="urn:microsoft.com/office/officeart/2018/2/layout/IconLabelDescriptionList"/>
    <dgm:cxn modelId="{1203F407-3A42-4135-A60B-17124FA4FE70}" type="presParOf" srcId="{344C91AF-0507-4809-A19B-D2B750FFB5CC}" destId="{501BF3FD-F989-4B99-99B7-8D03EEEDD1DD}" srcOrd="1" destOrd="0" presId="urn:microsoft.com/office/officeart/2018/2/layout/IconLabelDescriptionList"/>
    <dgm:cxn modelId="{57A2CDBA-239C-4780-A745-1E97F2996752}" type="presParOf" srcId="{344C91AF-0507-4809-A19B-D2B750FFB5CC}" destId="{4783C3B3-8B0C-4BC4-8BDC-A24757425048}" srcOrd="2" destOrd="0" presId="urn:microsoft.com/office/officeart/2018/2/layout/IconLabelDescriptionList"/>
    <dgm:cxn modelId="{A06355CE-E06E-4545-B16A-7021B89DA234}" type="presParOf" srcId="{344C91AF-0507-4809-A19B-D2B750FFB5CC}" destId="{DEF9B9F7-73E3-47B3-909E-590EAFBE7522}" srcOrd="3" destOrd="0" presId="urn:microsoft.com/office/officeart/2018/2/layout/IconLabelDescriptionList"/>
    <dgm:cxn modelId="{9C244A3E-2935-479B-B731-6904CB283228}" type="presParOf" srcId="{344C91AF-0507-4809-A19B-D2B750FFB5CC}" destId="{D61E5B1F-567D-45F6-B892-FB4F179F1749}" srcOrd="4" destOrd="0" presId="urn:microsoft.com/office/officeart/2018/2/layout/IconLabelDescriptionList"/>
    <dgm:cxn modelId="{7E7419CB-B1E6-47F2-9493-E729C19A1333}" type="presParOf" srcId="{3B187ED7-DB16-4A7D-9F8A-7C3CC3708F1E}" destId="{E5E7A83B-0F53-4C8F-BA9D-33A9E9927040}" srcOrd="1" destOrd="0" presId="urn:microsoft.com/office/officeart/2018/2/layout/IconLabelDescriptionList"/>
    <dgm:cxn modelId="{FD92990F-6F07-4B14-B638-696E4B6DDFFC}" type="presParOf" srcId="{3B187ED7-DB16-4A7D-9F8A-7C3CC3708F1E}" destId="{C3714802-91EE-4A32-A16A-0587BCB33AD2}" srcOrd="2" destOrd="0" presId="urn:microsoft.com/office/officeart/2018/2/layout/IconLabelDescriptionList"/>
    <dgm:cxn modelId="{96FD2129-5B83-4658-B52C-5BADB803B266}" type="presParOf" srcId="{C3714802-91EE-4A32-A16A-0587BCB33AD2}" destId="{1DEC7C0B-AD3D-4B0C-A8CB-B4718852412E}" srcOrd="0" destOrd="0" presId="urn:microsoft.com/office/officeart/2018/2/layout/IconLabelDescriptionList"/>
    <dgm:cxn modelId="{EB4165E9-7CF5-49DC-BC47-1718FFAA10EE}" type="presParOf" srcId="{C3714802-91EE-4A32-A16A-0587BCB33AD2}" destId="{5F625A55-7FF5-4572-B306-68B7DE772C23}" srcOrd="1" destOrd="0" presId="urn:microsoft.com/office/officeart/2018/2/layout/IconLabelDescriptionList"/>
    <dgm:cxn modelId="{4FC5D1BF-7609-4D82-B6AA-A58D815D3DFA}" type="presParOf" srcId="{C3714802-91EE-4A32-A16A-0587BCB33AD2}" destId="{45254F74-26C9-4D70-AFEC-8F6F4A9BBB1D}" srcOrd="2" destOrd="0" presId="urn:microsoft.com/office/officeart/2018/2/layout/IconLabelDescriptionList"/>
    <dgm:cxn modelId="{533CBF67-89B4-4159-BBFF-22061575C19F}" type="presParOf" srcId="{C3714802-91EE-4A32-A16A-0587BCB33AD2}" destId="{B907DEC4-7E45-471F-A63E-E6F93598F1F0}" srcOrd="3" destOrd="0" presId="urn:microsoft.com/office/officeart/2018/2/layout/IconLabelDescriptionList"/>
    <dgm:cxn modelId="{8A085F94-D310-45C7-A8A4-64F730284852}" type="presParOf" srcId="{C3714802-91EE-4A32-A16A-0587BCB33AD2}" destId="{8645615D-A857-4BE2-B22B-C69C583F5F9C}" srcOrd="4" destOrd="0" presId="urn:microsoft.com/office/officeart/2018/2/layout/IconLabelDescriptionList"/>
    <dgm:cxn modelId="{A0803485-1DDC-4CD9-AB78-934BFF99FEDE}" type="presParOf" srcId="{3B187ED7-DB16-4A7D-9F8A-7C3CC3708F1E}" destId="{709847A3-0448-4A8E-81D8-A98EE499A101}" srcOrd="3" destOrd="0" presId="urn:microsoft.com/office/officeart/2018/2/layout/IconLabelDescriptionList"/>
    <dgm:cxn modelId="{2B082E2A-C169-43DF-AB79-4441CBED2961}" type="presParOf" srcId="{3B187ED7-DB16-4A7D-9F8A-7C3CC3708F1E}" destId="{E18321C8-6C30-44BA-B2CB-587E2219742C}" srcOrd="4" destOrd="0" presId="urn:microsoft.com/office/officeart/2018/2/layout/IconLabelDescriptionList"/>
    <dgm:cxn modelId="{2217ADB0-CB9D-45FD-A6C8-ADB04C1B6FA6}" type="presParOf" srcId="{E18321C8-6C30-44BA-B2CB-587E2219742C}" destId="{B57C4801-69A2-4243-B04D-A659C9D3F4AF}" srcOrd="0" destOrd="0" presId="urn:microsoft.com/office/officeart/2018/2/layout/IconLabelDescriptionList"/>
    <dgm:cxn modelId="{F8CE9AB5-7520-4986-AD6E-73116C9C44AF}" type="presParOf" srcId="{E18321C8-6C30-44BA-B2CB-587E2219742C}" destId="{6F9EF9C0-5FCE-4CE2-A4C9-36C0A975D852}" srcOrd="1" destOrd="0" presId="urn:microsoft.com/office/officeart/2018/2/layout/IconLabelDescriptionList"/>
    <dgm:cxn modelId="{DD47349A-65A5-4492-9A09-3BBACC57F058}" type="presParOf" srcId="{E18321C8-6C30-44BA-B2CB-587E2219742C}" destId="{E53528A5-7398-4F35-9839-AC567C29055E}" srcOrd="2" destOrd="0" presId="urn:microsoft.com/office/officeart/2018/2/layout/IconLabelDescriptionList"/>
    <dgm:cxn modelId="{5BE8026B-4DA5-44F5-A7B4-8B163CF8A0C4}" type="presParOf" srcId="{E18321C8-6C30-44BA-B2CB-587E2219742C}" destId="{5BFBBD7C-E5B7-4726-8A05-90624D4957E5}" srcOrd="3" destOrd="0" presId="urn:microsoft.com/office/officeart/2018/2/layout/IconLabelDescriptionList"/>
    <dgm:cxn modelId="{26B45E6E-0C08-4238-8EC8-8DDC8BA39FD3}" type="presParOf" srcId="{E18321C8-6C30-44BA-B2CB-587E2219742C}" destId="{768D5C7E-8302-4F0F-BF7C-9FF598DC13C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575811-4D04-4D81-909B-C7822208EF6E}" type="doc">
      <dgm:prSet loTypeId="urn:microsoft.com/office/officeart/2005/8/layout/vList5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91CDDD6-0533-44B6-8488-24FB9132EA37}">
      <dgm:prSet/>
      <dgm:spPr/>
      <dgm:t>
        <a:bodyPr/>
        <a:lstStyle/>
        <a:p>
          <a:r>
            <a:rPr lang="en-US" b="1"/>
            <a:t>Key Insights</a:t>
          </a:r>
          <a:endParaRPr lang="en-US"/>
        </a:p>
      </dgm:t>
    </dgm:pt>
    <dgm:pt modelId="{1498D253-7DC3-48F8-A3EB-C76FCBC8E289}" type="parTrans" cxnId="{367F5DAF-0F97-483F-A8AD-4C624AA339A2}">
      <dgm:prSet/>
      <dgm:spPr/>
      <dgm:t>
        <a:bodyPr/>
        <a:lstStyle/>
        <a:p>
          <a:endParaRPr lang="en-US"/>
        </a:p>
      </dgm:t>
    </dgm:pt>
    <dgm:pt modelId="{81E9DB87-92EF-4174-9735-0C384FFA5D34}" type="sibTrans" cxnId="{367F5DAF-0F97-483F-A8AD-4C624AA339A2}">
      <dgm:prSet/>
      <dgm:spPr/>
      <dgm:t>
        <a:bodyPr/>
        <a:lstStyle/>
        <a:p>
          <a:endParaRPr lang="en-US"/>
        </a:p>
      </dgm:t>
    </dgm:pt>
    <dgm:pt modelId="{CE77C89B-1249-4C5F-BD53-3E7DD330AB41}">
      <dgm:prSet/>
      <dgm:spPr/>
      <dgm:t>
        <a:bodyPr/>
        <a:lstStyle/>
        <a:p>
          <a:r>
            <a:rPr lang="en-US" b="1"/>
            <a:t>XGBoost</a:t>
          </a:r>
          <a:r>
            <a:rPr lang="en-US"/>
            <a:t> achieved a </a:t>
          </a:r>
          <a:r>
            <a:rPr lang="en-US" b="1"/>
            <a:t>ROC-AUC Score of 0.9628</a:t>
          </a:r>
          <a:r>
            <a:rPr lang="en-US"/>
            <a:t>, excelling in recall for fraud detection.</a:t>
          </a:r>
        </a:p>
      </dgm:t>
    </dgm:pt>
    <dgm:pt modelId="{21BB131F-691E-41E0-AE82-29E80C199E22}" type="parTrans" cxnId="{D21F82DC-2216-40B1-B5B7-B9B13E4275C5}">
      <dgm:prSet/>
      <dgm:spPr/>
      <dgm:t>
        <a:bodyPr/>
        <a:lstStyle/>
        <a:p>
          <a:endParaRPr lang="en-US"/>
        </a:p>
      </dgm:t>
    </dgm:pt>
    <dgm:pt modelId="{0B47F165-F5E0-45A4-9A10-F6B0CE2D79E2}" type="sibTrans" cxnId="{D21F82DC-2216-40B1-B5B7-B9B13E4275C5}">
      <dgm:prSet/>
      <dgm:spPr/>
      <dgm:t>
        <a:bodyPr/>
        <a:lstStyle/>
        <a:p>
          <a:endParaRPr lang="en-US"/>
        </a:p>
      </dgm:t>
    </dgm:pt>
    <dgm:pt modelId="{85D75C15-A82B-4EB9-9CD5-2650E019ED97}">
      <dgm:prSet/>
      <dgm:spPr/>
      <dgm:t>
        <a:bodyPr/>
        <a:lstStyle/>
        <a:p>
          <a:r>
            <a:rPr lang="en-US" b="1"/>
            <a:t>Random Forest</a:t>
          </a:r>
          <a:r>
            <a:rPr lang="en-US"/>
            <a:t> achieved a </a:t>
          </a:r>
          <a:r>
            <a:rPr lang="en-US" b="1"/>
            <a:t>ROC-AUC Score of 0.9544</a:t>
          </a:r>
          <a:r>
            <a:rPr lang="en-US"/>
            <a:t>, offering balanced precision and recall with faster training.</a:t>
          </a:r>
        </a:p>
      </dgm:t>
    </dgm:pt>
    <dgm:pt modelId="{98E1B503-76BC-4A85-ADB3-58EB2624C681}" type="parTrans" cxnId="{260E5788-681D-4C1E-8535-032137533377}">
      <dgm:prSet/>
      <dgm:spPr/>
      <dgm:t>
        <a:bodyPr/>
        <a:lstStyle/>
        <a:p>
          <a:endParaRPr lang="en-US"/>
        </a:p>
      </dgm:t>
    </dgm:pt>
    <dgm:pt modelId="{C39D49AE-FB9B-4046-A76D-5C446947B7E9}" type="sibTrans" cxnId="{260E5788-681D-4C1E-8535-032137533377}">
      <dgm:prSet/>
      <dgm:spPr/>
      <dgm:t>
        <a:bodyPr/>
        <a:lstStyle/>
        <a:p>
          <a:endParaRPr lang="en-US"/>
        </a:p>
      </dgm:t>
    </dgm:pt>
    <dgm:pt modelId="{D9D4F26A-570B-4BC9-BA88-301CE04B5798}">
      <dgm:prSet/>
      <dgm:spPr/>
      <dgm:t>
        <a:bodyPr/>
        <a:lstStyle/>
        <a:p>
          <a:r>
            <a:rPr lang="en-US" b="1"/>
            <a:t>Recommendations</a:t>
          </a:r>
          <a:r>
            <a:rPr lang="en-US"/>
            <a:t>:</a:t>
          </a:r>
        </a:p>
      </dgm:t>
    </dgm:pt>
    <dgm:pt modelId="{602E643F-1656-49FF-A901-BE9402454AA4}" type="parTrans" cxnId="{5C52ADC7-4245-42FB-920B-AB91D789E2D9}">
      <dgm:prSet/>
      <dgm:spPr/>
      <dgm:t>
        <a:bodyPr/>
        <a:lstStyle/>
        <a:p>
          <a:endParaRPr lang="en-US"/>
        </a:p>
      </dgm:t>
    </dgm:pt>
    <dgm:pt modelId="{3D05415F-2D58-4CFE-B9FC-B3FAB1BACB68}" type="sibTrans" cxnId="{5C52ADC7-4245-42FB-920B-AB91D789E2D9}">
      <dgm:prSet/>
      <dgm:spPr/>
      <dgm:t>
        <a:bodyPr/>
        <a:lstStyle/>
        <a:p>
          <a:endParaRPr lang="en-US"/>
        </a:p>
      </dgm:t>
    </dgm:pt>
    <dgm:pt modelId="{F7D72FC3-0694-4D35-BFE4-E327337320BF}">
      <dgm:prSet/>
      <dgm:spPr/>
      <dgm:t>
        <a:bodyPr/>
        <a:lstStyle/>
        <a:p>
          <a:r>
            <a:rPr lang="en-US" b="1"/>
            <a:t>Deploy XGBoost</a:t>
          </a:r>
          <a:r>
            <a:rPr lang="en-US"/>
            <a:t> for accurate fraud detection in production systems.</a:t>
          </a:r>
        </a:p>
      </dgm:t>
    </dgm:pt>
    <dgm:pt modelId="{EC71783A-65BD-4C2F-A2CC-4AB6C57B8F05}" type="parTrans" cxnId="{F9F93767-F7DD-4A61-A399-2B2D81B5D8C2}">
      <dgm:prSet/>
      <dgm:spPr/>
      <dgm:t>
        <a:bodyPr/>
        <a:lstStyle/>
        <a:p>
          <a:endParaRPr lang="en-US"/>
        </a:p>
      </dgm:t>
    </dgm:pt>
    <dgm:pt modelId="{5E250C5C-DEBC-4EC6-AD4F-B30A458108DE}" type="sibTrans" cxnId="{F9F93767-F7DD-4A61-A399-2B2D81B5D8C2}">
      <dgm:prSet/>
      <dgm:spPr/>
      <dgm:t>
        <a:bodyPr/>
        <a:lstStyle/>
        <a:p>
          <a:endParaRPr lang="en-US"/>
        </a:p>
      </dgm:t>
    </dgm:pt>
    <dgm:pt modelId="{246031F0-6E58-4E66-9079-CAD9B2128D49}">
      <dgm:prSet/>
      <dgm:spPr/>
      <dgm:t>
        <a:bodyPr/>
        <a:lstStyle/>
        <a:p>
          <a:r>
            <a:rPr lang="en-US"/>
            <a:t>Use </a:t>
          </a:r>
          <a:r>
            <a:rPr lang="en-US" b="1"/>
            <a:t>Random Forest</a:t>
          </a:r>
          <a:r>
            <a:rPr lang="en-US"/>
            <a:t> for faster, moderately accurate results.</a:t>
          </a:r>
        </a:p>
      </dgm:t>
    </dgm:pt>
    <dgm:pt modelId="{13BD1BCC-BABA-44D2-BAF2-BC6B585C2338}" type="parTrans" cxnId="{C164532E-8D3C-4844-A3B4-2A5F31CA262B}">
      <dgm:prSet/>
      <dgm:spPr/>
      <dgm:t>
        <a:bodyPr/>
        <a:lstStyle/>
        <a:p>
          <a:endParaRPr lang="en-US"/>
        </a:p>
      </dgm:t>
    </dgm:pt>
    <dgm:pt modelId="{9503B862-109E-4517-B4D9-BBC63774B1BE}" type="sibTrans" cxnId="{C164532E-8D3C-4844-A3B4-2A5F31CA262B}">
      <dgm:prSet/>
      <dgm:spPr/>
      <dgm:t>
        <a:bodyPr/>
        <a:lstStyle/>
        <a:p>
          <a:endParaRPr lang="en-US"/>
        </a:p>
      </dgm:t>
    </dgm:pt>
    <dgm:pt modelId="{7A9DDE43-B244-4F4F-A4DA-F2415C28C476}">
      <dgm:prSet/>
      <dgm:spPr/>
      <dgm:t>
        <a:bodyPr/>
        <a:lstStyle/>
        <a:p>
          <a:r>
            <a:rPr lang="en-US"/>
            <a:t>Regularly retrain models to adapt to evolving fraud patterns.</a:t>
          </a:r>
        </a:p>
      </dgm:t>
    </dgm:pt>
    <dgm:pt modelId="{F1796AD6-CB36-4AB1-B472-16266E884C6A}" type="parTrans" cxnId="{74AE4AE2-B966-4A60-8422-2A4A41B72A54}">
      <dgm:prSet/>
      <dgm:spPr/>
      <dgm:t>
        <a:bodyPr/>
        <a:lstStyle/>
        <a:p>
          <a:endParaRPr lang="en-US"/>
        </a:p>
      </dgm:t>
    </dgm:pt>
    <dgm:pt modelId="{CD578B3E-7B58-43F8-B623-417A8C90E374}" type="sibTrans" cxnId="{74AE4AE2-B966-4A60-8422-2A4A41B72A54}">
      <dgm:prSet/>
      <dgm:spPr/>
      <dgm:t>
        <a:bodyPr/>
        <a:lstStyle/>
        <a:p>
          <a:endParaRPr lang="en-US"/>
        </a:p>
      </dgm:t>
    </dgm:pt>
    <dgm:pt modelId="{9338BD4A-BB08-4862-93C6-9ED9274B8CF4}" type="pres">
      <dgm:prSet presAssocID="{09575811-4D04-4D81-909B-C7822208EF6E}" presName="Name0" presStyleCnt="0">
        <dgm:presLayoutVars>
          <dgm:dir/>
          <dgm:animLvl val="lvl"/>
          <dgm:resizeHandles val="exact"/>
        </dgm:presLayoutVars>
      </dgm:prSet>
      <dgm:spPr/>
    </dgm:pt>
    <dgm:pt modelId="{85261E9B-7902-49A2-845A-BD17EE81C5C2}" type="pres">
      <dgm:prSet presAssocID="{691CDDD6-0533-44B6-8488-24FB9132EA37}" presName="linNode" presStyleCnt="0"/>
      <dgm:spPr/>
    </dgm:pt>
    <dgm:pt modelId="{D38FEA95-17F7-49A8-A24F-9E2DE6397B1F}" type="pres">
      <dgm:prSet presAssocID="{691CDDD6-0533-44B6-8488-24FB9132EA3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AF029D6-92E5-4A04-9BDA-11A41A161A63}" type="pres">
      <dgm:prSet presAssocID="{691CDDD6-0533-44B6-8488-24FB9132EA37}" presName="descendantText" presStyleLbl="alignAccFollowNode1" presStyleIdx="0" presStyleCnt="2">
        <dgm:presLayoutVars>
          <dgm:bulletEnabled val="1"/>
        </dgm:presLayoutVars>
      </dgm:prSet>
      <dgm:spPr/>
    </dgm:pt>
    <dgm:pt modelId="{E65BB977-B190-492C-B331-C5C143B62221}" type="pres">
      <dgm:prSet presAssocID="{81E9DB87-92EF-4174-9735-0C384FFA5D34}" presName="sp" presStyleCnt="0"/>
      <dgm:spPr/>
    </dgm:pt>
    <dgm:pt modelId="{6A17D5F6-1501-4996-BAFF-FCCD8A478DA0}" type="pres">
      <dgm:prSet presAssocID="{D9D4F26A-570B-4BC9-BA88-301CE04B5798}" presName="linNode" presStyleCnt="0"/>
      <dgm:spPr/>
    </dgm:pt>
    <dgm:pt modelId="{470DE0E0-EE8A-4E07-BB78-64714A9E11EC}" type="pres">
      <dgm:prSet presAssocID="{D9D4F26A-570B-4BC9-BA88-301CE04B5798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BC1F62AE-8AFA-400F-9E9B-2B8D236295C0}" type="pres">
      <dgm:prSet presAssocID="{D9D4F26A-570B-4BC9-BA88-301CE04B579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4CA9D06-D953-4462-BF87-2D725D9F6EEA}" type="presOf" srcId="{85D75C15-A82B-4EB9-9CD5-2650E019ED97}" destId="{EAF029D6-92E5-4A04-9BDA-11A41A161A63}" srcOrd="0" destOrd="1" presId="urn:microsoft.com/office/officeart/2005/8/layout/vList5"/>
    <dgm:cxn modelId="{3AF85310-4B8C-430B-B114-BDEB21BF4FD0}" type="presOf" srcId="{7A9DDE43-B244-4F4F-A4DA-F2415C28C476}" destId="{BC1F62AE-8AFA-400F-9E9B-2B8D236295C0}" srcOrd="0" destOrd="2" presId="urn:microsoft.com/office/officeart/2005/8/layout/vList5"/>
    <dgm:cxn modelId="{C164532E-8D3C-4844-A3B4-2A5F31CA262B}" srcId="{D9D4F26A-570B-4BC9-BA88-301CE04B5798}" destId="{246031F0-6E58-4E66-9079-CAD9B2128D49}" srcOrd="1" destOrd="0" parTransId="{13BD1BCC-BABA-44D2-BAF2-BC6B585C2338}" sibTransId="{9503B862-109E-4517-B4D9-BBC63774B1BE}"/>
    <dgm:cxn modelId="{F5A5CE3F-3B3C-49AB-A78B-52E447C5701B}" type="presOf" srcId="{CE77C89B-1249-4C5F-BD53-3E7DD330AB41}" destId="{EAF029D6-92E5-4A04-9BDA-11A41A161A63}" srcOrd="0" destOrd="0" presId="urn:microsoft.com/office/officeart/2005/8/layout/vList5"/>
    <dgm:cxn modelId="{F9F93767-F7DD-4A61-A399-2B2D81B5D8C2}" srcId="{D9D4F26A-570B-4BC9-BA88-301CE04B5798}" destId="{F7D72FC3-0694-4D35-BFE4-E327337320BF}" srcOrd="0" destOrd="0" parTransId="{EC71783A-65BD-4C2F-A2CC-4AB6C57B8F05}" sibTransId="{5E250C5C-DEBC-4EC6-AD4F-B30A458108DE}"/>
    <dgm:cxn modelId="{260E5788-681D-4C1E-8535-032137533377}" srcId="{691CDDD6-0533-44B6-8488-24FB9132EA37}" destId="{85D75C15-A82B-4EB9-9CD5-2650E019ED97}" srcOrd="1" destOrd="0" parTransId="{98E1B503-76BC-4A85-ADB3-58EB2624C681}" sibTransId="{C39D49AE-FB9B-4046-A76D-5C446947B7E9}"/>
    <dgm:cxn modelId="{D1D1C9A6-ECAF-4C0D-BFE4-45664AF4AF7A}" type="presOf" srcId="{D9D4F26A-570B-4BC9-BA88-301CE04B5798}" destId="{470DE0E0-EE8A-4E07-BB78-64714A9E11EC}" srcOrd="0" destOrd="0" presId="urn:microsoft.com/office/officeart/2005/8/layout/vList5"/>
    <dgm:cxn modelId="{367F5DAF-0F97-483F-A8AD-4C624AA339A2}" srcId="{09575811-4D04-4D81-909B-C7822208EF6E}" destId="{691CDDD6-0533-44B6-8488-24FB9132EA37}" srcOrd="0" destOrd="0" parTransId="{1498D253-7DC3-48F8-A3EB-C76FCBC8E289}" sibTransId="{81E9DB87-92EF-4174-9735-0C384FFA5D34}"/>
    <dgm:cxn modelId="{3481E0B7-FB1E-41FF-93BA-62CDCA393254}" type="presOf" srcId="{691CDDD6-0533-44B6-8488-24FB9132EA37}" destId="{D38FEA95-17F7-49A8-A24F-9E2DE6397B1F}" srcOrd="0" destOrd="0" presId="urn:microsoft.com/office/officeart/2005/8/layout/vList5"/>
    <dgm:cxn modelId="{5C52ADC7-4245-42FB-920B-AB91D789E2D9}" srcId="{09575811-4D04-4D81-909B-C7822208EF6E}" destId="{D9D4F26A-570B-4BC9-BA88-301CE04B5798}" srcOrd="1" destOrd="0" parTransId="{602E643F-1656-49FF-A901-BE9402454AA4}" sibTransId="{3D05415F-2D58-4CFE-B9FC-B3FAB1BACB68}"/>
    <dgm:cxn modelId="{D21F82DC-2216-40B1-B5B7-B9B13E4275C5}" srcId="{691CDDD6-0533-44B6-8488-24FB9132EA37}" destId="{CE77C89B-1249-4C5F-BD53-3E7DD330AB41}" srcOrd="0" destOrd="0" parTransId="{21BB131F-691E-41E0-AE82-29E80C199E22}" sibTransId="{0B47F165-F5E0-45A4-9A10-F6B0CE2D79E2}"/>
    <dgm:cxn modelId="{74AE4AE2-B966-4A60-8422-2A4A41B72A54}" srcId="{D9D4F26A-570B-4BC9-BA88-301CE04B5798}" destId="{7A9DDE43-B244-4F4F-A4DA-F2415C28C476}" srcOrd="2" destOrd="0" parTransId="{F1796AD6-CB36-4AB1-B472-16266E884C6A}" sibTransId="{CD578B3E-7B58-43F8-B623-417A8C90E374}"/>
    <dgm:cxn modelId="{58ACA6E3-7958-4BF1-BFD0-5A4A9B14B19C}" type="presOf" srcId="{246031F0-6E58-4E66-9079-CAD9B2128D49}" destId="{BC1F62AE-8AFA-400F-9E9B-2B8D236295C0}" srcOrd="0" destOrd="1" presId="urn:microsoft.com/office/officeart/2005/8/layout/vList5"/>
    <dgm:cxn modelId="{24EE0CF2-DA46-49C4-B656-D271CE531A58}" type="presOf" srcId="{09575811-4D04-4D81-909B-C7822208EF6E}" destId="{9338BD4A-BB08-4862-93C6-9ED9274B8CF4}" srcOrd="0" destOrd="0" presId="urn:microsoft.com/office/officeart/2005/8/layout/vList5"/>
    <dgm:cxn modelId="{85BC8BF3-FAC4-416C-87F5-A3F1CEE9E3C3}" type="presOf" srcId="{F7D72FC3-0694-4D35-BFE4-E327337320BF}" destId="{BC1F62AE-8AFA-400F-9E9B-2B8D236295C0}" srcOrd="0" destOrd="0" presId="urn:microsoft.com/office/officeart/2005/8/layout/vList5"/>
    <dgm:cxn modelId="{1BF8DD51-256C-4733-9AFC-4B71A9C4C771}" type="presParOf" srcId="{9338BD4A-BB08-4862-93C6-9ED9274B8CF4}" destId="{85261E9B-7902-49A2-845A-BD17EE81C5C2}" srcOrd="0" destOrd="0" presId="urn:microsoft.com/office/officeart/2005/8/layout/vList5"/>
    <dgm:cxn modelId="{935C46E9-BB66-4E6C-8D0E-0102C0964CEB}" type="presParOf" srcId="{85261E9B-7902-49A2-845A-BD17EE81C5C2}" destId="{D38FEA95-17F7-49A8-A24F-9E2DE6397B1F}" srcOrd="0" destOrd="0" presId="urn:microsoft.com/office/officeart/2005/8/layout/vList5"/>
    <dgm:cxn modelId="{F4B08E42-860C-4FB8-9A23-77B8A30D7275}" type="presParOf" srcId="{85261E9B-7902-49A2-845A-BD17EE81C5C2}" destId="{EAF029D6-92E5-4A04-9BDA-11A41A161A63}" srcOrd="1" destOrd="0" presId="urn:microsoft.com/office/officeart/2005/8/layout/vList5"/>
    <dgm:cxn modelId="{F0A37B79-DDEB-403B-A448-234AFCAD78AD}" type="presParOf" srcId="{9338BD4A-BB08-4862-93C6-9ED9274B8CF4}" destId="{E65BB977-B190-492C-B331-C5C143B62221}" srcOrd="1" destOrd="0" presId="urn:microsoft.com/office/officeart/2005/8/layout/vList5"/>
    <dgm:cxn modelId="{875E0CFD-2FD5-47B3-9C9B-50879272921C}" type="presParOf" srcId="{9338BD4A-BB08-4862-93C6-9ED9274B8CF4}" destId="{6A17D5F6-1501-4996-BAFF-FCCD8A478DA0}" srcOrd="2" destOrd="0" presId="urn:microsoft.com/office/officeart/2005/8/layout/vList5"/>
    <dgm:cxn modelId="{F0A36F4F-DE8B-44DD-9403-278E5847E103}" type="presParOf" srcId="{6A17D5F6-1501-4996-BAFF-FCCD8A478DA0}" destId="{470DE0E0-EE8A-4E07-BB78-64714A9E11EC}" srcOrd="0" destOrd="0" presId="urn:microsoft.com/office/officeart/2005/8/layout/vList5"/>
    <dgm:cxn modelId="{F558ED4A-4598-427F-9F57-B832A5401E55}" type="presParOf" srcId="{6A17D5F6-1501-4996-BAFF-FCCD8A478DA0}" destId="{BC1F62AE-8AFA-400F-9E9B-2B8D236295C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F4C628-47CB-41DD-9DD4-4A9C81A31DE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70212D0-E7CD-4306-926B-26CD5E0EBA12}">
      <dgm:prSet/>
      <dgm:spPr/>
      <dgm:t>
        <a:bodyPr/>
        <a:lstStyle/>
        <a:p>
          <a:pPr>
            <a:defRPr b="1"/>
          </a:pPr>
          <a:r>
            <a:rPr lang="en-US" b="1"/>
            <a:t>Summary</a:t>
          </a:r>
          <a:endParaRPr lang="en-US"/>
        </a:p>
      </dgm:t>
    </dgm:pt>
    <dgm:pt modelId="{2365E657-F538-4982-B89A-E06C065083C0}" type="parTrans" cxnId="{9E1879A9-78F1-401C-9ADD-0A24C8A0F970}">
      <dgm:prSet/>
      <dgm:spPr/>
      <dgm:t>
        <a:bodyPr/>
        <a:lstStyle/>
        <a:p>
          <a:endParaRPr lang="en-US"/>
        </a:p>
      </dgm:t>
    </dgm:pt>
    <dgm:pt modelId="{A43F3064-D786-4075-879A-CEAEDD4EA9E6}" type="sibTrans" cxnId="{9E1879A9-78F1-401C-9ADD-0A24C8A0F970}">
      <dgm:prSet/>
      <dgm:spPr/>
      <dgm:t>
        <a:bodyPr/>
        <a:lstStyle/>
        <a:p>
          <a:endParaRPr lang="en-US"/>
        </a:p>
      </dgm:t>
    </dgm:pt>
    <dgm:pt modelId="{414F9619-4D94-45E4-9C53-97DA74E94739}">
      <dgm:prSet/>
      <dgm:spPr/>
      <dgm:t>
        <a:bodyPr/>
        <a:lstStyle/>
        <a:p>
          <a:r>
            <a:rPr lang="en-US"/>
            <a:t>Developed a robust fraud detection pipeline.</a:t>
          </a:r>
        </a:p>
      </dgm:t>
    </dgm:pt>
    <dgm:pt modelId="{1360CD37-6F28-4C3F-9EAA-6CD523196874}" type="parTrans" cxnId="{3F85561F-456E-40FA-9203-5C40BC98010A}">
      <dgm:prSet/>
      <dgm:spPr/>
      <dgm:t>
        <a:bodyPr/>
        <a:lstStyle/>
        <a:p>
          <a:endParaRPr lang="en-US"/>
        </a:p>
      </dgm:t>
    </dgm:pt>
    <dgm:pt modelId="{E72C57E7-165C-4352-AF8A-35E2BCD7EECF}" type="sibTrans" cxnId="{3F85561F-456E-40FA-9203-5C40BC98010A}">
      <dgm:prSet/>
      <dgm:spPr/>
      <dgm:t>
        <a:bodyPr/>
        <a:lstStyle/>
        <a:p>
          <a:endParaRPr lang="en-US"/>
        </a:p>
      </dgm:t>
    </dgm:pt>
    <dgm:pt modelId="{13DC3833-F4A0-4095-AFF6-93E40DBFAC9F}">
      <dgm:prSet/>
      <dgm:spPr/>
      <dgm:t>
        <a:bodyPr/>
        <a:lstStyle/>
        <a:p>
          <a:r>
            <a:rPr lang="en-US"/>
            <a:t>Achieved high performance metrics for both XGBoost and Random Forest.</a:t>
          </a:r>
        </a:p>
      </dgm:t>
    </dgm:pt>
    <dgm:pt modelId="{20CF0158-BC44-4FCE-A74F-ED0788368255}" type="parTrans" cxnId="{B8C0E595-1507-4916-B921-ECBE286355DE}">
      <dgm:prSet/>
      <dgm:spPr/>
      <dgm:t>
        <a:bodyPr/>
        <a:lstStyle/>
        <a:p>
          <a:endParaRPr lang="en-US"/>
        </a:p>
      </dgm:t>
    </dgm:pt>
    <dgm:pt modelId="{8D35F0CF-B60C-4821-A1F0-F83367C7D2DB}" type="sibTrans" cxnId="{B8C0E595-1507-4916-B921-ECBE286355DE}">
      <dgm:prSet/>
      <dgm:spPr/>
      <dgm:t>
        <a:bodyPr/>
        <a:lstStyle/>
        <a:p>
          <a:endParaRPr lang="en-US"/>
        </a:p>
      </dgm:t>
    </dgm:pt>
    <dgm:pt modelId="{59B80E15-A980-4848-A8B6-49B751712C24}">
      <dgm:prSet/>
      <dgm:spPr/>
      <dgm:t>
        <a:bodyPr/>
        <a:lstStyle/>
        <a:p>
          <a:r>
            <a:rPr lang="en-US"/>
            <a:t>Identified actionable insights, such as transaction amount, as key fraud indicators.</a:t>
          </a:r>
        </a:p>
      </dgm:t>
    </dgm:pt>
    <dgm:pt modelId="{3BF18595-E9D5-44A5-A6DD-E4D5ECEBB4D9}" type="parTrans" cxnId="{92216E5B-B851-4D33-8701-B0C635422FD8}">
      <dgm:prSet/>
      <dgm:spPr/>
      <dgm:t>
        <a:bodyPr/>
        <a:lstStyle/>
        <a:p>
          <a:endParaRPr lang="en-US"/>
        </a:p>
      </dgm:t>
    </dgm:pt>
    <dgm:pt modelId="{6A776177-FA12-4FB4-B4D7-65C15489F41C}" type="sibTrans" cxnId="{92216E5B-B851-4D33-8701-B0C635422FD8}">
      <dgm:prSet/>
      <dgm:spPr/>
      <dgm:t>
        <a:bodyPr/>
        <a:lstStyle/>
        <a:p>
          <a:endParaRPr lang="en-US"/>
        </a:p>
      </dgm:t>
    </dgm:pt>
    <dgm:pt modelId="{FBBB425A-5CDB-49C2-A958-58A947044BA2}">
      <dgm:prSet/>
      <dgm:spPr/>
      <dgm:t>
        <a:bodyPr/>
        <a:lstStyle/>
        <a:p>
          <a:pPr>
            <a:defRPr b="1"/>
          </a:pPr>
          <a:r>
            <a:rPr lang="en-US" b="1"/>
            <a:t>Next Steps</a:t>
          </a:r>
          <a:endParaRPr lang="en-US"/>
        </a:p>
      </dgm:t>
    </dgm:pt>
    <dgm:pt modelId="{C7BF7C7A-5057-47BC-9ECC-FEE01BDE5D69}" type="parTrans" cxnId="{C700886E-8C61-44E1-BD3D-B412B8E4B024}">
      <dgm:prSet/>
      <dgm:spPr/>
      <dgm:t>
        <a:bodyPr/>
        <a:lstStyle/>
        <a:p>
          <a:endParaRPr lang="en-US"/>
        </a:p>
      </dgm:t>
    </dgm:pt>
    <dgm:pt modelId="{10326856-A7E3-4EC6-9547-EE3E145F42C3}" type="sibTrans" cxnId="{C700886E-8C61-44E1-BD3D-B412B8E4B024}">
      <dgm:prSet/>
      <dgm:spPr/>
      <dgm:t>
        <a:bodyPr/>
        <a:lstStyle/>
        <a:p>
          <a:endParaRPr lang="en-US"/>
        </a:p>
      </dgm:t>
    </dgm:pt>
    <dgm:pt modelId="{32B11777-93E9-4EA1-8941-7FBA5D550605}">
      <dgm:prSet/>
      <dgm:spPr/>
      <dgm:t>
        <a:bodyPr/>
        <a:lstStyle/>
        <a:p>
          <a:r>
            <a:rPr lang="en-US"/>
            <a:t>Deploy the best-performing model (e.g., XGBoost) as an API or integrated system.</a:t>
          </a:r>
        </a:p>
      </dgm:t>
    </dgm:pt>
    <dgm:pt modelId="{6CC84E87-3721-4597-B31E-5C5A1A3B5079}" type="parTrans" cxnId="{A43A0E8F-F21A-4B7D-9076-EB2212455908}">
      <dgm:prSet/>
      <dgm:spPr/>
      <dgm:t>
        <a:bodyPr/>
        <a:lstStyle/>
        <a:p>
          <a:endParaRPr lang="en-US"/>
        </a:p>
      </dgm:t>
    </dgm:pt>
    <dgm:pt modelId="{341E2563-0D30-4207-BC17-0C530F524D87}" type="sibTrans" cxnId="{A43A0E8F-F21A-4B7D-9076-EB2212455908}">
      <dgm:prSet/>
      <dgm:spPr/>
      <dgm:t>
        <a:bodyPr/>
        <a:lstStyle/>
        <a:p>
          <a:endParaRPr lang="en-US"/>
        </a:p>
      </dgm:t>
    </dgm:pt>
    <dgm:pt modelId="{FDED5963-BC21-4898-8369-EBF01B6F854C}">
      <dgm:prSet/>
      <dgm:spPr/>
      <dgm:t>
        <a:bodyPr/>
        <a:lstStyle/>
        <a:p>
          <a:r>
            <a:rPr lang="en-US"/>
            <a:t>Explore ensemble methods to further optimize performance.</a:t>
          </a:r>
        </a:p>
      </dgm:t>
    </dgm:pt>
    <dgm:pt modelId="{BC0A68A1-29F4-4A6E-AD91-5CBA42E22752}" type="parTrans" cxnId="{A3838716-1801-48BF-8D5B-E41739B0DB2B}">
      <dgm:prSet/>
      <dgm:spPr/>
      <dgm:t>
        <a:bodyPr/>
        <a:lstStyle/>
        <a:p>
          <a:endParaRPr lang="en-US"/>
        </a:p>
      </dgm:t>
    </dgm:pt>
    <dgm:pt modelId="{EC3290A7-8E95-4E76-8974-8A9780F78A47}" type="sibTrans" cxnId="{A3838716-1801-48BF-8D5B-E41739B0DB2B}">
      <dgm:prSet/>
      <dgm:spPr/>
      <dgm:t>
        <a:bodyPr/>
        <a:lstStyle/>
        <a:p>
          <a:endParaRPr lang="en-US"/>
        </a:p>
      </dgm:t>
    </dgm:pt>
    <dgm:pt modelId="{B6490363-8C4B-4094-9E0E-F5313FA91612}">
      <dgm:prSet/>
      <dgm:spPr/>
      <dgm:t>
        <a:bodyPr/>
        <a:lstStyle/>
        <a:p>
          <a:r>
            <a:rPr lang="en-US"/>
            <a:t>Regularly retrain models to adapt to evolving fraud patterns.</a:t>
          </a:r>
        </a:p>
      </dgm:t>
    </dgm:pt>
    <dgm:pt modelId="{1A7F4678-5514-409D-8387-911A682D31DD}" type="parTrans" cxnId="{DA06AAED-4F40-48F2-A498-8465477C5DCD}">
      <dgm:prSet/>
      <dgm:spPr/>
      <dgm:t>
        <a:bodyPr/>
        <a:lstStyle/>
        <a:p>
          <a:endParaRPr lang="en-US"/>
        </a:p>
      </dgm:t>
    </dgm:pt>
    <dgm:pt modelId="{EDB146AE-4CFF-434C-8158-7FC94BC95405}" type="sibTrans" cxnId="{DA06AAED-4F40-48F2-A498-8465477C5DCD}">
      <dgm:prSet/>
      <dgm:spPr/>
      <dgm:t>
        <a:bodyPr/>
        <a:lstStyle/>
        <a:p>
          <a:endParaRPr lang="en-US"/>
        </a:p>
      </dgm:t>
    </dgm:pt>
    <dgm:pt modelId="{6C25FBCA-AC8B-4663-B46D-C3785182D0C9}" type="pres">
      <dgm:prSet presAssocID="{3BF4C628-47CB-41DD-9DD4-4A9C81A31DEF}" presName="root" presStyleCnt="0">
        <dgm:presLayoutVars>
          <dgm:dir/>
          <dgm:resizeHandles val="exact"/>
        </dgm:presLayoutVars>
      </dgm:prSet>
      <dgm:spPr/>
    </dgm:pt>
    <dgm:pt modelId="{EAE0A930-364B-43B3-8B8C-E02E3B6CBD66}" type="pres">
      <dgm:prSet presAssocID="{970212D0-E7CD-4306-926B-26CD5E0EBA12}" presName="compNode" presStyleCnt="0"/>
      <dgm:spPr/>
    </dgm:pt>
    <dgm:pt modelId="{04971A6F-EE18-456F-9E56-86BB82A6489D}" type="pres">
      <dgm:prSet presAssocID="{970212D0-E7CD-4306-926B-26CD5E0EBA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06A910A5-A6BA-424C-807C-ED6AB8256307}" type="pres">
      <dgm:prSet presAssocID="{970212D0-E7CD-4306-926B-26CD5E0EBA12}" presName="iconSpace" presStyleCnt="0"/>
      <dgm:spPr/>
    </dgm:pt>
    <dgm:pt modelId="{AFD11E78-6480-4036-8BEC-DD20D559EA0C}" type="pres">
      <dgm:prSet presAssocID="{970212D0-E7CD-4306-926B-26CD5E0EBA12}" presName="parTx" presStyleLbl="revTx" presStyleIdx="0" presStyleCnt="4">
        <dgm:presLayoutVars>
          <dgm:chMax val="0"/>
          <dgm:chPref val="0"/>
        </dgm:presLayoutVars>
      </dgm:prSet>
      <dgm:spPr/>
    </dgm:pt>
    <dgm:pt modelId="{B250C8B9-B6DD-49BD-A629-E28201B002F0}" type="pres">
      <dgm:prSet presAssocID="{970212D0-E7CD-4306-926B-26CD5E0EBA12}" presName="txSpace" presStyleCnt="0"/>
      <dgm:spPr/>
    </dgm:pt>
    <dgm:pt modelId="{C71DA9EC-A7A3-4180-B2E9-4016B69AAB4B}" type="pres">
      <dgm:prSet presAssocID="{970212D0-E7CD-4306-926B-26CD5E0EBA12}" presName="desTx" presStyleLbl="revTx" presStyleIdx="1" presStyleCnt="4">
        <dgm:presLayoutVars/>
      </dgm:prSet>
      <dgm:spPr/>
    </dgm:pt>
    <dgm:pt modelId="{E603963B-510C-482B-9C7C-2BC444AC04E8}" type="pres">
      <dgm:prSet presAssocID="{A43F3064-D786-4075-879A-CEAEDD4EA9E6}" presName="sibTrans" presStyleCnt="0"/>
      <dgm:spPr/>
    </dgm:pt>
    <dgm:pt modelId="{51EA2882-6D83-472E-8626-2E469D68C857}" type="pres">
      <dgm:prSet presAssocID="{FBBB425A-5CDB-49C2-A958-58A947044BA2}" presName="compNode" presStyleCnt="0"/>
      <dgm:spPr/>
    </dgm:pt>
    <dgm:pt modelId="{8570FFEC-AFC1-4B84-8BA9-508E554D26C1}" type="pres">
      <dgm:prSet presAssocID="{FBBB425A-5CDB-49C2-A958-58A947044BA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1893489-7E56-489B-9AAE-6EC4960266E2}" type="pres">
      <dgm:prSet presAssocID="{FBBB425A-5CDB-49C2-A958-58A947044BA2}" presName="iconSpace" presStyleCnt="0"/>
      <dgm:spPr/>
    </dgm:pt>
    <dgm:pt modelId="{FB6A89AA-080C-4AD4-A697-4D5DBFDE6678}" type="pres">
      <dgm:prSet presAssocID="{FBBB425A-5CDB-49C2-A958-58A947044BA2}" presName="parTx" presStyleLbl="revTx" presStyleIdx="2" presStyleCnt="4">
        <dgm:presLayoutVars>
          <dgm:chMax val="0"/>
          <dgm:chPref val="0"/>
        </dgm:presLayoutVars>
      </dgm:prSet>
      <dgm:spPr/>
    </dgm:pt>
    <dgm:pt modelId="{7E9EE507-1F36-4280-8F0B-6A728E079F1A}" type="pres">
      <dgm:prSet presAssocID="{FBBB425A-5CDB-49C2-A958-58A947044BA2}" presName="txSpace" presStyleCnt="0"/>
      <dgm:spPr/>
    </dgm:pt>
    <dgm:pt modelId="{6BF2513C-EB18-4238-9C48-16C4C0A470DB}" type="pres">
      <dgm:prSet presAssocID="{FBBB425A-5CDB-49C2-A958-58A947044BA2}" presName="desTx" presStyleLbl="revTx" presStyleIdx="3" presStyleCnt="4">
        <dgm:presLayoutVars/>
      </dgm:prSet>
      <dgm:spPr/>
    </dgm:pt>
  </dgm:ptLst>
  <dgm:cxnLst>
    <dgm:cxn modelId="{3635DD09-C4E8-4585-ACA4-E1B9CB0F296C}" type="presOf" srcId="{414F9619-4D94-45E4-9C53-97DA74E94739}" destId="{C71DA9EC-A7A3-4180-B2E9-4016B69AAB4B}" srcOrd="0" destOrd="0" presId="urn:microsoft.com/office/officeart/2018/2/layout/IconLabelDescriptionList"/>
    <dgm:cxn modelId="{A3838716-1801-48BF-8D5B-E41739B0DB2B}" srcId="{FBBB425A-5CDB-49C2-A958-58A947044BA2}" destId="{FDED5963-BC21-4898-8369-EBF01B6F854C}" srcOrd="1" destOrd="0" parTransId="{BC0A68A1-29F4-4A6E-AD91-5CBA42E22752}" sibTransId="{EC3290A7-8E95-4E76-8974-8A9780F78A47}"/>
    <dgm:cxn modelId="{3F85561F-456E-40FA-9203-5C40BC98010A}" srcId="{970212D0-E7CD-4306-926B-26CD5E0EBA12}" destId="{414F9619-4D94-45E4-9C53-97DA74E94739}" srcOrd="0" destOrd="0" parTransId="{1360CD37-6F28-4C3F-9EAA-6CD523196874}" sibTransId="{E72C57E7-165C-4352-AF8A-35E2BCD7EECF}"/>
    <dgm:cxn modelId="{92216E5B-B851-4D33-8701-B0C635422FD8}" srcId="{970212D0-E7CD-4306-926B-26CD5E0EBA12}" destId="{59B80E15-A980-4848-A8B6-49B751712C24}" srcOrd="2" destOrd="0" parTransId="{3BF18595-E9D5-44A5-A6DD-E4D5ECEBB4D9}" sibTransId="{6A776177-FA12-4FB4-B4D7-65C15489F41C}"/>
    <dgm:cxn modelId="{AE33A75D-3346-47D7-A8FD-BE85235A9192}" type="presOf" srcId="{13DC3833-F4A0-4095-AFF6-93E40DBFAC9F}" destId="{C71DA9EC-A7A3-4180-B2E9-4016B69AAB4B}" srcOrd="0" destOrd="1" presId="urn:microsoft.com/office/officeart/2018/2/layout/IconLabelDescriptionList"/>
    <dgm:cxn modelId="{4E7A7346-2534-4C7D-A6DA-E963A990FE1D}" type="presOf" srcId="{B6490363-8C4B-4094-9E0E-F5313FA91612}" destId="{6BF2513C-EB18-4238-9C48-16C4C0A470DB}" srcOrd="0" destOrd="2" presId="urn:microsoft.com/office/officeart/2018/2/layout/IconLabelDescriptionList"/>
    <dgm:cxn modelId="{C700886E-8C61-44E1-BD3D-B412B8E4B024}" srcId="{3BF4C628-47CB-41DD-9DD4-4A9C81A31DEF}" destId="{FBBB425A-5CDB-49C2-A958-58A947044BA2}" srcOrd="1" destOrd="0" parTransId="{C7BF7C7A-5057-47BC-9ECC-FEE01BDE5D69}" sibTransId="{10326856-A7E3-4EC6-9547-EE3E145F42C3}"/>
    <dgm:cxn modelId="{3D52755A-835F-4E5D-B93C-53E9FC828788}" type="presOf" srcId="{970212D0-E7CD-4306-926B-26CD5E0EBA12}" destId="{AFD11E78-6480-4036-8BEC-DD20D559EA0C}" srcOrd="0" destOrd="0" presId="urn:microsoft.com/office/officeart/2018/2/layout/IconLabelDescriptionList"/>
    <dgm:cxn modelId="{358F7783-7327-4039-9F41-D97784E74F45}" type="presOf" srcId="{59B80E15-A980-4848-A8B6-49B751712C24}" destId="{C71DA9EC-A7A3-4180-B2E9-4016B69AAB4B}" srcOrd="0" destOrd="2" presId="urn:microsoft.com/office/officeart/2018/2/layout/IconLabelDescriptionList"/>
    <dgm:cxn modelId="{A43A0E8F-F21A-4B7D-9076-EB2212455908}" srcId="{FBBB425A-5CDB-49C2-A958-58A947044BA2}" destId="{32B11777-93E9-4EA1-8941-7FBA5D550605}" srcOrd="0" destOrd="0" parTransId="{6CC84E87-3721-4597-B31E-5C5A1A3B5079}" sibTransId="{341E2563-0D30-4207-BC17-0C530F524D87}"/>
    <dgm:cxn modelId="{B8C0E595-1507-4916-B921-ECBE286355DE}" srcId="{970212D0-E7CD-4306-926B-26CD5E0EBA12}" destId="{13DC3833-F4A0-4095-AFF6-93E40DBFAC9F}" srcOrd="1" destOrd="0" parTransId="{20CF0158-BC44-4FCE-A74F-ED0788368255}" sibTransId="{8D35F0CF-B60C-4821-A1F0-F83367C7D2DB}"/>
    <dgm:cxn modelId="{7D936D9E-2980-4F14-983A-B482A1706654}" type="presOf" srcId="{FBBB425A-5CDB-49C2-A958-58A947044BA2}" destId="{FB6A89AA-080C-4AD4-A697-4D5DBFDE6678}" srcOrd="0" destOrd="0" presId="urn:microsoft.com/office/officeart/2018/2/layout/IconLabelDescriptionList"/>
    <dgm:cxn modelId="{9E1879A9-78F1-401C-9ADD-0A24C8A0F970}" srcId="{3BF4C628-47CB-41DD-9DD4-4A9C81A31DEF}" destId="{970212D0-E7CD-4306-926B-26CD5E0EBA12}" srcOrd="0" destOrd="0" parTransId="{2365E657-F538-4982-B89A-E06C065083C0}" sibTransId="{A43F3064-D786-4075-879A-CEAEDD4EA9E6}"/>
    <dgm:cxn modelId="{DB5CDEB5-EA63-42C3-8E76-F36D26F85794}" type="presOf" srcId="{3BF4C628-47CB-41DD-9DD4-4A9C81A31DEF}" destId="{6C25FBCA-AC8B-4663-B46D-C3785182D0C9}" srcOrd="0" destOrd="0" presId="urn:microsoft.com/office/officeart/2018/2/layout/IconLabelDescriptionList"/>
    <dgm:cxn modelId="{F8B749C1-0173-497E-B87E-5C79AD68FDD9}" type="presOf" srcId="{32B11777-93E9-4EA1-8941-7FBA5D550605}" destId="{6BF2513C-EB18-4238-9C48-16C4C0A470DB}" srcOrd="0" destOrd="0" presId="urn:microsoft.com/office/officeart/2018/2/layout/IconLabelDescriptionList"/>
    <dgm:cxn modelId="{DA06AAED-4F40-48F2-A498-8465477C5DCD}" srcId="{FBBB425A-5CDB-49C2-A958-58A947044BA2}" destId="{B6490363-8C4B-4094-9E0E-F5313FA91612}" srcOrd="2" destOrd="0" parTransId="{1A7F4678-5514-409D-8387-911A682D31DD}" sibTransId="{EDB146AE-4CFF-434C-8158-7FC94BC95405}"/>
    <dgm:cxn modelId="{C23F8FF5-315B-4BDE-B54F-4FF0A8BB4855}" type="presOf" srcId="{FDED5963-BC21-4898-8369-EBF01B6F854C}" destId="{6BF2513C-EB18-4238-9C48-16C4C0A470DB}" srcOrd="0" destOrd="1" presId="urn:microsoft.com/office/officeart/2018/2/layout/IconLabelDescriptionList"/>
    <dgm:cxn modelId="{0BFEC6F4-0228-4D03-9654-B22E0D3052B7}" type="presParOf" srcId="{6C25FBCA-AC8B-4663-B46D-C3785182D0C9}" destId="{EAE0A930-364B-43B3-8B8C-E02E3B6CBD66}" srcOrd="0" destOrd="0" presId="urn:microsoft.com/office/officeart/2018/2/layout/IconLabelDescriptionList"/>
    <dgm:cxn modelId="{EB495175-690B-474B-BA2C-55B43CC64439}" type="presParOf" srcId="{EAE0A930-364B-43B3-8B8C-E02E3B6CBD66}" destId="{04971A6F-EE18-456F-9E56-86BB82A6489D}" srcOrd="0" destOrd="0" presId="urn:microsoft.com/office/officeart/2018/2/layout/IconLabelDescriptionList"/>
    <dgm:cxn modelId="{CBDAC863-260B-40E5-9CD2-6072BF880489}" type="presParOf" srcId="{EAE0A930-364B-43B3-8B8C-E02E3B6CBD66}" destId="{06A910A5-A6BA-424C-807C-ED6AB8256307}" srcOrd="1" destOrd="0" presId="urn:microsoft.com/office/officeart/2018/2/layout/IconLabelDescriptionList"/>
    <dgm:cxn modelId="{9672D23D-DAEC-45E0-BB84-E1ED3AB42BC6}" type="presParOf" srcId="{EAE0A930-364B-43B3-8B8C-E02E3B6CBD66}" destId="{AFD11E78-6480-4036-8BEC-DD20D559EA0C}" srcOrd="2" destOrd="0" presId="urn:microsoft.com/office/officeart/2018/2/layout/IconLabelDescriptionList"/>
    <dgm:cxn modelId="{493BF630-1162-45FE-9233-AA803CEB0726}" type="presParOf" srcId="{EAE0A930-364B-43B3-8B8C-E02E3B6CBD66}" destId="{B250C8B9-B6DD-49BD-A629-E28201B002F0}" srcOrd="3" destOrd="0" presId="urn:microsoft.com/office/officeart/2018/2/layout/IconLabelDescriptionList"/>
    <dgm:cxn modelId="{A183F331-0A04-48AD-BF95-BD182D089865}" type="presParOf" srcId="{EAE0A930-364B-43B3-8B8C-E02E3B6CBD66}" destId="{C71DA9EC-A7A3-4180-B2E9-4016B69AAB4B}" srcOrd="4" destOrd="0" presId="urn:microsoft.com/office/officeart/2018/2/layout/IconLabelDescriptionList"/>
    <dgm:cxn modelId="{9F24FB60-21FE-4F75-BC35-744CFC77A7DF}" type="presParOf" srcId="{6C25FBCA-AC8B-4663-B46D-C3785182D0C9}" destId="{E603963B-510C-482B-9C7C-2BC444AC04E8}" srcOrd="1" destOrd="0" presId="urn:microsoft.com/office/officeart/2018/2/layout/IconLabelDescriptionList"/>
    <dgm:cxn modelId="{29A0B9AA-3E97-489D-808A-25160EB9AE18}" type="presParOf" srcId="{6C25FBCA-AC8B-4663-B46D-C3785182D0C9}" destId="{51EA2882-6D83-472E-8626-2E469D68C857}" srcOrd="2" destOrd="0" presId="urn:microsoft.com/office/officeart/2018/2/layout/IconLabelDescriptionList"/>
    <dgm:cxn modelId="{4B5B6A4A-D8FD-4D2D-9029-D9749EFC98F5}" type="presParOf" srcId="{51EA2882-6D83-472E-8626-2E469D68C857}" destId="{8570FFEC-AFC1-4B84-8BA9-508E554D26C1}" srcOrd="0" destOrd="0" presId="urn:microsoft.com/office/officeart/2018/2/layout/IconLabelDescriptionList"/>
    <dgm:cxn modelId="{5E9C068B-D354-43BA-8BC6-5875AFFFDB6C}" type="presParOf" srcId="{51EA2882-6D83-472E-8626-2E469D68C857}" destId="{41893489-7E56-489B-9AAE-6EC4960266E2}" srcOrd="1" destOrd="0" presId="urn:microsoft.com/office/officeart/2018/2/layout/IconLabelDescriptionList"/>
    <dgm:cxn modelId="{D692FD0A-AE9A-4940-B6CF-CBF168E05616}" type="presParOf" srcId="{51EA2882-6D83-472E-8626-2E469D68C857}" destId="{FB6A89AA-080C-4AD4-A697-4D5DBFDE6678}" srcOrd="2" destOrd="0" presId="urn:microsoft.com/office/officeart/2018/2/layout/IconLabelDescriptionList"/>
    <dgm:cxn modelId="{68F1D65D-98AB-4323-8CAE-5C32C66BAD3E}" type="presParOf" srcId="{51EA2882-6D83-472E-8626-2E469D68C857}" destId="{7E9EE507-1F36-4280-8F0B-6A728E079F1A}" srcOrd="3" destOrd="0" presId="urn:microsoft.com/office/officeart/2018/2/layout/IconLabelDescriptionList"/>
    <dgm:cxn modelId="{707C6682-F5EB-4522-A3D3-DA1B1BCB59BE}" type="presParOf" srcId="{51EA2882-6D83-472E-8626-2E469D68C857}" destId="{6BF2513C-EB18-4238-9C48-16C4C0A470D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6140C-B662-47B8-8D5D-AD5E6DC33206}">
      <dsp:nvSpPr>
        <dsp:cNvPr id="0" name=""/>
        <dsp:cNvSpPr/>
      </dsp:nvSpPr>
      <dsp:spPr>
        <a:xfrm>
          <a:off x="11697" y="200326"/>
          <a:ext cx="1143218" cy="1026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6AC7D-19A1-42A3-968D-00251D80294B}">
      <dsp:nvSpPr>
        <dsp:cNvPr id="0" name=""/>
        <dsp:cNvSpPr/>
      </dsp:nvSpPr>
      <dsp:spPr>
        <a:xfrm>
          <a:off x="11697" y="1378045"/>
          <a:ext cx="3266338" cy="439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kern="1200">
              <a:latin typeface="Times New Roman"/>
              <a:cs typeface="Times New Roman"/>
            </a:rPr>
            <a:t>Dataset Overview:</a:t>
          </a:r>
          <a:endParaRPr lang="en-US" sz="2800" kern="1200">
            <a:latin typeface="Times New Roman"/>
            <a:cs typeface="Times New Roman"/>
          </a:endParaRPr>
        </a:p>
      </dsp:txBody>
      <dsp:txXfrm>
        <a:off x="11697" y="1378045"/>
        <a:ext cx="3266338" cy="439876"/>
      </dsp:txXfrm>
    </dsp:sp>
    <dsp:sp modelId="{43A861C4-9BB2-4703-B17F-47AD5E969306}">
      <dsp:nvSpPr>
        <dsp:cNvPr id="0" name=""/>
        <dsp:cNvSpPr/>
      </dsp:nvSpPr>
      <dsp:spPr>
        <a:xfrm>
          <a:off x="11697" y="1888313"/>
          <a:ext cx="3266338" cy="1831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/>
              <a:cs typeface="Times New Roman"/>
            </a:rPr>
            <a:t>Total Records: </a:t>
          </a:r>
          <a:r>
            <a:rPr lang="en-US" sz="1700" b="1" kern="1200">
              <a:latin typeface="Times New Roman"/>
              <a:cs typeface="Times New Roman"/>
            </a:rPr>
            <a:t>284,807</a:t>
          </a:r>
          <a:endParaRPr lang="en-US" sz="1700" kern="1200">
            <a:latin typeface="Times New Roman"/>
            <a:cs typeface="Times New Roman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/>
              <a:cs typeface="Times New Roman"/>
            </a:rPr>
            <a:t>Features: </a:t>
          </a:r>
          <a:r>
            <a:rPr lang="en-US" sz="1700" b="1" kern="1200">
              <a:latin typeface="Times New Roman"/>
              <a:cs typeface="Times New Roman"/>
            </a:rPr>
            <a:t>31</a:t>
          </a:r>
          <a:r>
            <a:rPr lang="en-US" sz="1700" kern="1200">
              <a:latin typeface="Times New Roman"/>
              <a:cs typeface="Times New Roman"/>
            </a:rPr>
            <a:t> (30 PCA-transformed features, Time, Amount, Class)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/>
              <a:cs typeface="Times New Roman"/>
            </a:rPr>
            <a:t>Target (Class): Fraudulent = </a:t>
          </a:r>
          <a:r>
            <a:rPr lang="en-US" sz="1700" b="1" kern="1200">
              <a:latin typeface="Times New Roman"/>
              <a:cs typeface="Times New Roman"/>
            </a:rPr>
            <a:t>0.17%</a:t>
          </a:r>
          <a:r>
            <a:rPr lang="en-US" sz="1700" kern="1200">
              <a:latin typeface="Times New Roman"/>
              <a:cs typeface="Times New Roman"/>
            </a:rPr>
            <a:t>, Non-Fraudulent = </a:t>
          </a:r>
          <a:r>
            <a:rPr lang="en-US" sz="1700" b="1" kern="1200">
              <a:latin typeface="Times New Roman"/>
              <a:cs typeface="Times New Roman"/>
            </a:rPr>
            <a:t>99.83%</a:t>
          </a:r>
          <a:endParaRPr lang="en-US" sz="1700" kern="1200">
            <a:latin typeface="Times New Roman"/>
            <a:cs typeface="Times New Roman"/>
          </a:endParaRPr>
        </a:p>
      </dsp:txBody>
      <dsp:txXfrm>
        <a:off x="11697" y="1888313"/>
        <a:ext cx="3266338" cy="1831556"/>
      </dsp:txXfrm>
    </dsp:sp>
    <dsp:sp modelId="{6181F856-B3F6-4C4A-994B-84507B49BF75}">
      <dsp:nvSpPr>
        <dsp:cNvPr id="0" name=""/>
        <dsp:cNvSpPr/>
      </dsp:nvSpPr>
      <dsp:spPr>
        <a:xfrm>
          <a:off x="3849644" y="200326"/>
          <a:ext cx="1143218" cy="1026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A3E2E-EF5C-497F-9A9A-CD46EE66BEC9}">
      <dsp:nvSpPr>
        <dsp:cNvPr id="0" name=""/>
        <dsp:cNvSpPr/>
      </dsp:nvSpPr>
      <dsp:spPr>
        <a:xfrm>
          <a:off x="3849644" y="1378045"/>
          <a:ext cx="3266338" cy="439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kern="1200">
              <a:latin typeface="Times New Roman"/>
              <a:cs typeface="Times New Roman"/>
            </a:rPr>
            <a:t>Key Findings:</a:t>
          </a:r>
          <a:endParaRPr lang="en-US" sz="2800" kern="1200">
            <a:latin typeface="Times New Roman"/>
            <a:cs typeface="Times New Roman"/>
          </a:endParaRPr>
        </a:p>
      </dsp:txBody>
      <dsp:txXfrm>
        <a:off x="3849644" y="1378045"/>
        <a:ext cx="3266338" cy="439876"/>
      </dsp:txXfrm>
    </dsp:sp>
    <dsp:sp modelId="{FB00776B-A64A-4D51-BF07-9AB3BC4E9482}">
      <dsp:nvSpPr>
        <dsp:cNvPr id="0" name=""/>
        <dsp:cNvSpPr/>
      </dsp:nvSpPr>
      <dsp:spPr>
        <a:xfrm>
          <a:off x="3849644" y="1888313"/>
          <a:ext cx="3266338" cy="1831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Times New Roman"/>
              <a:cs typeface="Times New Roman"/>
            </a:rPr>
            <a:t>Class Imbalance</a:t>
          </a:r>
          <a:r>
            <a:rPr lang="en-US" sz="1700" kern="1200">
              <a:latin typeface="Times New Roman"/>
              <a:cs typeface="Times New Roman"/>
            </a:rPr>
            <a:t>: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Fraud cases are significantly fewer than non-fraud cases.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Times New Roman"/>
              <a:cs typeface="Times New Roman"/>
            </a:rPr>
            <a:t>Feature Distributions</a:t>
          </a:r>
          <a:r>
            <a:rPr lang="en-US" sz="1700" kern="1200">
              <a:latin typeface="Times New Roman"/>
              <a:cs typeface="Times New Roman"/>
            </a:rPr>
            <a:t>: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Amount: Highly skewed with smaller transaction amounts dominating.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Times New Roman"/>
              <a:cs typeface="Times New Roman"/>
            </a:rPr>
            <a:t>Time: Represents elapsed time since the first transaction. No distinct pattern observed.</a:t>
          </a:r>
        </a:p>
      </dsp:txBody>
      <dsp:txXfrm>
        <a:off x="3849644" y="1888313"/>
        <a:ext cx="3266338" cy="1831556"/>
      </dsp:txXfrm>
    </dsp:sp>
    <dsp:sp modelId="{9223B5F1-EBEC-42B3-92B8-A0EFA28A227B}">
      <dsp:nvSpPr>
        <dsp:cNvPr id="0" name=""/>
        <dsp:cNvSpPr/>
      </dsp:nvSpPr>
      <dsp:spPr>
        <a:xfrm>
          <a:off x="7687592" y="200326"/>
          <a:ext cx="1143218" cy="10263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C5431-2ACE-40BA-A814-481501F6C766}">
      <dsp:nvSpPr>
        <dsp:cNvPr id="0" name=""/>
        <dsp:cNvSpPr/>
      </dsp:nvSpPr>
      <dsp:spPr>
        <a:xfrm>
          <a:off x="7687592" y="1378045"/>
          <a:ext cx="3266338" cy="439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kern="1200">
              <a:latin typeface="Times New Roman"/>
              <a:cs typeface="Times New Roman"/>
            </a:rPr>
            <a:t>Correlation Analysis</a:t>
          </a:r>
          <a:r>
            <a:rPr lang="en-US" sz="2800" kern="1200">
              <a:latin typeface="Times New Roman"/>
              <a:cs typeface="Times New Roman"/>
            </a:rPr>
            <a:t>:</a:t>
          </a:r>
        </a:p>
      </dsp:txBody>
      <dsp:txXfrm>
        <a:off x="7687592" y="1378045"/>
        <a:ext cx="3266338" cy="439876"/>
      </dsp:txXfrm>
    </dsp:sp>
    <dsp:sp modelId="{3C983422-FD69-4A6A-9B57-D0132833E06F}">
      <dsp:nvSpPr>
        <dsp:cNvPr id="0" name=""/>
        <dsp:cNvSpPr/>
      </dsp:nvSpPr>
      <dsp:spPr>
        <a:xfrm>
          <a:off x="7687592" y="1888313"/>
          <a:ext cx="3266338" cy="1831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/>
              <a:cs typeface="Times New Roman"/>
            </a:rPr>
            <a:t>Features are PCA-transformed, showing low multicollinearity.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/>
              <a:cs typeface="Times New Roman"/>
            </a:rPr>
            <a:t>No significant correlation with Class.</a:t>
          </a:r>
        </a:p>
      </dsp:txBody>
      <dsp:txXfrm>
        <a:off x="7687592" y="1888313"/>
        <a:ext cx="3266338" cy="1831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5248F-0156-420A-B5C6-B9B80688A7F7}">
      <dsp:nvSpPr>
        <dsp:cNvPr id="0" name=""/>
        <dsp:cNvSpPr/>
      </dsp:nvSpPr>
      <dsp:spPr>
        <a:xfrm>
          <a:off x="0" y="1627"/>
          <a:ext cx="10965627" cy="82461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558CA-7F7F-4119-BF26-FADDB4C94049}">
      <dsp:nvSpPr>
        <dsp:cNvPr id="0" name=""/>
        <dsp:cNvSpPr/>
      </dsp:nvSpPr>
      <dsp:spPr>
        <a:xfrm>
          <a:off x="249447" y="187166"/>
          <a:ext cx="453540" cy="4535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C67B8-96F4-4248-B041-EDDC754E2E6E}">
      <dsp:nvSpPr>
        <dsp:cNvPr id="0" name=""/>
        <dsp:cNvSpPr/>
      </dsp:nvSpPr>
      <dsp:spPr>
        <a:xfrm>
          <a:off x="952435" y="1627"/>
          <a:ext cx="4934532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Handled Missing Values</a:t>
          </a:r>
          <a:r>
            <a:rPr lang="en-US" sz="2200" kern="1200"/>
            <a:t>:</a:t>
          </a:r>
        </a:p>
      </dsp:txBody>
      <dsp:txXfrm>
        <a:off x="952435" y="1627"/>
        <a:ext cx="4934532" cy="824619"/>
      </dsp:txXfrm>
    </dsp:sp>
    <dsp:sp modelId="{9255958A-470F-44BD-94CA-A7469BAA8BCD}">
      <dsp:nvSpPr>
        <dsp:cNvPr id="0" name=""/>
        <dsp:cNvSpPr/>
      </dsp:nvSpPr>
      <dsp:spPr>
        <a:xfrm>
          <a:off x="5886967" y="1627"/>
          <a:ext cx="5078660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Verified no missing values in the dataset.</a:t>
          </a:r>
        </a:p>
      </dsp:txBody>
      <dsp:txXfrm>
        <a:off x="5886967" y="1627"/>
        <a:ext cx="5078660" cy="824619"/>
      </dsp:txXfrm>
    </dsp:sp>
    <dsp:sp modelId="{3E8E6B7B-82F1-4932-908D-BC0A7CAD8363}">
      <dsp:nvSpPr>
        <dsp:cNvPr id="0" name=""/>
        <dsp:cNvSpPr/>
      </dsp:nvSpPr>
      <dsp:spPr>
        <a:xfrm>
          <a:off x="0" y="1032401"/>
          <a:ext cx="10965627" cy="82461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A4048-9633-4C87-A4D5-AD8F1DE6DC9F}">
      <dsp:nvSpPr>
        <dsp:cNvPr id="0" name=""/>
        <dsp:cNvSpPr/>
      </dsp:nvSpPr>
      <dsp:spPr>
        <a:xfrm>
          <a:off x="249447" y="1217940"/>
          <a:ext cx="453540" cy="4535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3B513-2C31-4907-AD6A-DF1E2C203AAE}">
      <dsp:nvSpPr>
        <dsp:cNvPr id="0" name=""/>
        <dsp:cNvSpPr/>
      </dsp:nvSpPr>
      <dsp:spPr>
        <a:xfrm>
          <a:off x="952435" y="1032401"/>
          <a:ext cx="4934532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Scaled Numerical Features</a:t>
          </a:r>
          <a:r>
            <a:rPr lang="en-US" sz="2200" kern="1200"/>
            <a:t>:</a:t>
          </a:r>
        </a:p>
      </dsp:txBody>
      <dsp:txXfrm>
        <a:off x="952435" y="1032401"/>
        <a:ext cx="4934532" cy="824619"/>
      </dsp:txXfrm>
    </dsp:sp>
    <dsp:sp modelId="{ECB87333-3E95-403F-A3FB-3D3D4883B9E2}">
      <dsp:nvSpPr>
        <dsp:cNvPr id="0" name=""/>
        <dsp:cNvSpPr/>
      </dsp:nvSpPr>
      <dsp:spPr>
        <a:xfrm>
          <a:off x="5886967" y="1032401"/>
          <a:ext cx="5078660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Time and Amount scaled using StandardScaler for consistent feature contribution.</a:t>
          </a:r>
        </a:p>
      </dsp:txBody>
      <dsp:txXfrm>
        <a:off x="5886967" y="1032401"/>
        <a:ext cx="5078660" cy="824619"/>
      </dsp:txXfrm>
    </dsp:sp>
    <dsp:sp modelId="{844AE746-809D-4114-AFBA-58E1E974EDC4}">
      <dsp:nvSpPr>
        <dsp:cNvPr id="0" name=""/>
        <dsp:cNvSpPr/>
      </dsp:nvSpPr>
      <dsp:spPr>
        <a:xfrm>
          <a:off x="0" y="2063175"/>
          <a:ext cx="10965627" cy="82461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852D6D-E987-42A5-BCD3-9A865622B7BA}">
      <dsp:nvSpPr>
        <dsp:cNvPr id="0" name=""/>
        <dsp:cNvSpPr/>
      </dsp:nvSpPr>
      <dsp:spPr>
        <a:xfrm>
          <a:off x="249447" y="2248714"/>
          <a:ext cx="453540" cy="4535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F6474-6F17-4ACD-BD4D-FDE7116D8BBC}">
      <dsp:nvSpPr>
        <dsp:cNvPr id="0" name=""/>
        <dsp:cNvSpPr/>
      </dsp:nvSpPr>
      <dsp:spPr>
        <a:xfrm>
          <a:off x="952435" y="2063175"/>
          <a:ext cx="4934532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Addressed Class Imbalance</a:t>
          </a:r>
          <a:r>
            <a:rPr lang="en-US" sz="2200" kern="1200"/>
            <a:t>:</a:t>
          </a:r>
        </a:p>
      </dsp:txBody>
      <dsp:txXfrm>
        <a:off x="952435" y="2063175"/>
        <a:ext cx="4934532" cy="824619"/>
      </dsp:txXfrm>
    </dsp:sp>
    <dsp:sp modelId="{197CBBBB-9D4E-4336-A0E0-99448E700AEB}">
      <dsp:nvSpPr>
        <dsp:cNvPr id="0" name=""/>
        <dsp:cNvSpPr/>
      </dsp:nvSpPr>
      <dsp:spPr>
        <a:xfrm>
          <a:off x="5886967" y="2063175"/>
          <a:ext cx="5078660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Applied </a:t>
          </a:r>
          <a:r>
            <a:rPr lang="en-US" sz="1300" b="1" kern="1200"/>
            <a:t>SMOTE (Synthetic Minority Over-sampling Technique)</a:t>
          </a:r>
          <a:r>
            <a:rPr lang="en-US" sz="1300" kern="1200"/>
            <a:t> to balance the dataset.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Fraud and Non-Fraud classes now have equal representation.</a:t>
          </a:r>
        </a:p>
      </dsp:txBody>
      <dsp:txXfrm>
        <a:off x="5886967" y="2063175"/>
        <a:ext cx="5078660" cy="824619"/>
      </dsp:txXfrm>
    </dsp:sp>
    <dsp:sp modelId="{B5D13D20-1474-4E3D-9DEE-47A0D5D246DF}">
      <dsp:nvSpPr>
        <dsp:cNvPr id="0" name=""/>
        <dsp:cNvSpPr/>
      </dsp:nvSpPr>
      <dsp:spPr>
        <a:xfrm>
          <a:off x="0" y="3093949"/>
          <a:ext cx="10965627" cy="82461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FEAFD-D359-43AF-B280-511551AF998A}">
      <dsp:nvSpPr>
        <dsp:cNvPr id="0" name=""/>
        <dsp:cNvSpPr/>
      </dsp:nvSpPr>
      <dsp:spPr>
        <a:xfrm>
          <a:off x="249447" y="3279488"/>
          <a:ext cx="453540" cy="4535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5E63B-8C5E-41EB-BFC5-16392400A268}">
      <dsp:nvSpPr>
        <dsp:cNvPr id="0" name=""/>
        <dsp:cNvSpPr/>
      </dsp:nvSpPr>
      <dsp:spPr>
        <a:xfrm>
          <a:off x="952435" y="3093949"/>
          <a:ext cx="4934532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Outcome:</a:t>
          </a:r>
          <a:endParaRPr lang="en-US" sz="2200" kern="1200"/>
        </a:p>
      </dsp:txBody>
      <dsp:txXfrm>
        <a:off x="952435" y="3093949"/>
        <a:ext cx="4934532" cy="824619"/>
      </dsp:txXfrm>
    </dsp:sp>
    <dsp:sp modelId="{F750DE08-8F0C-4D6B-9015-98B0CAB5FA10}">
      <dsp:nvSpPr>
        <dsp:cNvPr id="0" name=""/>
        <dsp:cNvSpPr/>
      </dsp:nvSpPr>
      <dsp:spPr>
        <a:xfrm>
          <a:off x="5886967" y="3093949"/>
          <a:ext cx="5078660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Created a clean, balanced, and normalized dataset ready for feature engineering and modeling.</a:t>
          </a:r>
        </a:p>
      </dsp:txBody>
      <dsp:txXfrm>
        <a:off x="5886967" y="3093949"/>
        <a:ext cx="5078660" cy="824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F9956-40EC-4A13-84D6-ADC7899FB0E9}">
      <dsp:nvSpPr>
        <dsp:cNvPr id="0" name=""/>
        <dsp:cNvSpPr/>
      </dsp:nvSpPr>
      <dsp:spPr>
        <a:xfrm>
          <a:off x="0" y="343570"/>
          <a:ext cx="10030757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498" tIns="270764" rIns="77849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Enhance model performance by creating meaningful features.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Reduce dimensionality while retaining maximum variance.</a:t>
          </a:r>
        </a:p>
      </dsp:txBody>
      <dsp:txXfrm>
        <a:off x="0" y="343570"/>
        <a:ext cx="10030757" cy="757575"/>
      </dsp:txXfrm>
    </dsp:sp>
    <dsp:sp modelId="{61D21C5C-F588-4743-95EA-30DCBA2E0D95}">
      <dsp:nvSpPr>
        <dsp:cNvPr id="0" name=""/>
        <dsp:cNvSpPr/>
      </dsp:nvSpPr>
      <dsp:spPr>
        <a:xfrm>
          <a:off x="501537" y="151690"/>
          <a:ext cx="702152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5397" tIns="0" rIns="26539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Purpose:</a:t>
          </a:r>
          <a:endParaRPr lang="en-US" sz="1300" kern="1200"/>
        </a:p>
      </dsp:txBody>
      <dsp:txXfrm>
        <a:off x="520271" y="170424"/>
        <a:ext cx="6984061" cy="346292"/>
      </dsp:txXfrm>
    </dsp:sp>
    <dsp:sp modelId="{00594197-CA6F-4287-9184-D4DA8B5A21BE}">
      <dsp:nvSpPr>
        <dsp:cNvPr id="0" name=""/>
        <dsp:cNvSpPr/>
      </dsp:nvSpPr>
      <dsp:spPr>
        <a:xfrm>
          <a:off x="0" y="1363226"/>
          <a:ext cx="1003075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498" tIns="270764" rIns="77849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Derived Features</a:t>
          </a:r>
          <a:r>
            <a:rPr lang="en-US" sz="1300" kern="120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Transaction Velocity</a:t>
          </a:r>
          <a:r>
            <a:rPr lang="en-US" sz="1300" kern="1200"/>
            <a:t>: Calculated the number of transactions in a rolling time window.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Rolling Averages</a:t>
          </a:r>
          <a:r>
            <a:rPr lang="en-US" sz="1300" kern="1200"/>
            <a:t>: Computed average transaction amounts over recent transactions.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Dimensionality Reduction</a:t>
          </a:r>
          <a:r>
            <a:rPr lang="en-US" sz="1300" kern="120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Applied </a:t>
          </a:r>
          <a:r>
            <a:rPr lang="en-US" sz="1300" b="1" kern="1200"/>
            <a:t>PCA (Principal Component Analysis)</a:t>
          </a:r>
          <a:r>
            <a:rPr lang="en-US" sz="1300" kern="1200"/>
            <a:t>:</a:t>
          </a:r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Retained </a:t>
          </a:r>
          <a:r>
            <a:rPr lang="en-US" sz="1300" b="1" kern="1200"/>
            <a:t>95% variance</a:t>
          </a:r>
          <a:r>
            <a:rPr lang="en-US" sz="1300" kern="1200"/>
            <a:t> while reducing the feature space.</a:t>
          </a:r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Reduced features to </a:t>
          </a:r>
          <a:r>
            <a:rPr lang="en-US" sz="1300" b="0" kern="1200"/>
            <a:t>the most relevant PCA components</a:t>
          </a:r>
          <a:r>
            <a:rPr lang="en-US" sz="1300" kern="1200"/>
            <a:t>, improving computational efficiency</a:t>
          </a:r>
        </a:p>
      </dsp:txBody>
      <dsp:txXfrm>
        <a:off x="0" y="1363226"/>
        <a:ext cx="10030757" cy="1842750"/>
      </dsp:txXfrm>
    </dsp:sp>
    <dsp:sp modelId="{9250AF81-B051-4BC1-AB2E-E7E2B7FD36DB}">
      <dsp:nvSpPr>
        <dsp:cNvPr id="0" name=""/>
        <dsp:cNvSpPr/>
      </dsp:nvSpPr>
      <dsp:spPr>
        <a:xfrm>
          <a:off x="501537" y="1171346"/>
          <a:ext cx="702152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5397" tIns="0" rIns="26539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Steps Taken:</a:t>
          </a:r>
          <a:endParaRPr lang="en-US" sz="1300" kern="1200"/>
        </a:p>
      </dsp:txBody>
      <dsp:txXfrm>
        <a:off x="520271" y="1190080"/>
        <a:ext cx="6984061" cy="346292"/>
      </dsp:txXfrm>
    </dsp:sp>
    <dsp:sp modelId="{1D151BD6-396B-4DA3-93D1-D41EFA7261BD}">
      <dsp:nvSpPr>
        <dsp:cNvPr id="0" name=""/>
        <dsp:cNvSpPr/>
      </dsp:nvSpPr>
      <dsp:spPr>
        <a:xfrm>
          <a:off x="0" y="3468056"/>
          <a:ext cx="10030757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498" tIns="270764" rIns="77849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Dataset enriched with relevant features.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Dimensionality reduced for faster and more efficient modeling.</a:t>
          </a:r>
        </a:p>
      </dsp:txBody>
      <dsp:txXfrm>
        <a:off x="0" y="3468056"/>
        <a:ext cx="10030757" cy="757575"/>
      </dsp:txXfrm>
    </dsp:sp>
    <dsp:sp modelId="{478A230B-E2A3-4BAB-8B82-3F9305973144}">
      <dsp:nvSpPr>
        <dsp:cNvPr id="0" name=""/>
        <dsp:cNvSpPr/>
      </dsp:nvSpPr>
      <dsp:spPr>
        <a:xfrm>
          <a:off x="501537" y="3276176"/>
          <a:ext cx="702152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5397" tIns="0" rIns="26539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Outcome:</a:t>
          </a:r>
          <a:endParaRPr lang="en-US" sz="1300" kern="1200"/>
        </a:p>
      </dsp:txBody>
      <dsp:txXfrm>
        <a:off x="520271" y="3294910"/>
        <a:ext cx="6984061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ED67A-B415-45E0-98F5-2F3D7679B19F}">
      <dsp:nvSpPr>
        <dsp:cNvPr id="0" name=""/>
        <dsp:cNvSpPr/>
      </dsp:nvSpPr>
      <dsp:spPr>
        <a:xfrm>
          <a:off x="13843" y="0"/>
          <a:ext cx="1159786" cy="790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3C3B3-8B0C-4BC4-8BDC-A24757425048}">
      <dsp:nvSpPr>
        <dsp:cNvPr id="0" name=""/>
        <dsp:cNvSpPr/>
      </dsp:nvSpPr>
      <dsp:spPr>
        <a:xfrm>
          <a:off x="13843" y="911214"/>
          <a:ext cx="3313674" cy="338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/>
            <a:t>XGBoost Model</a:t>
          </a:r>
          <a:endParaRPr lang="en-US" sz="2100" kern="1200"/>
        </a:p>
      </dsp:txBody>
      <dsp:txXfrm>
        <a:off x="13843" y="911214"/>
        <a:ext cx="3313674" cy="338584"/>
      </dsp:txXfrm>
    </dsp:sp>
    <dsp:sp modelId="{D61E5B1F-567D-45F6-B892-FB4F179F1749}">
      <dsp:nvSpPr>
        <dsp:cNvPr id="0" name=""/>
        <dsp:cNvSpPr/>
      </dsp:nvSpPr>
      <dsp:spPr>
        <a:xfrm>
          <a:off x="13843" y="1306163"/>
          <a:ext cx="3313674" cy="28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Approach</a:t>
          </a:r>
          <a:r>
            <a:rPr lang="en-US" sz="1600" kern="1200"/>
            <a:t>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Used RandomizedSearchCV with parameters like n_estimators, max_depth, learning_rate, and scale_pos_weight.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Conducted 10 iterations over a reduced parameter space with 2-fold cross-validation.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Outcome</a:t>
          </a:r>
          <a:r>
            <a:rPr lang="en-US" sz="1600" kern="1200"/>
            <a:t>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Best Parameters: {'n_estimators': 200, 'max_depth': 5, 'learning_rate': 0.1, 'scale_pos_weight': 25}.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Achieved a ROC-AUC score of </a:t>
          </a:r>
          <a:r>
            <a:rPr lang="en-US" sz="1600" b="1" kern="1200"/>
            <a:t>0.9628</a:t>
          </a:r>
          <a:r>
            <a:rPr lang="en-US" sz="1600" kern="1200"/>
            <a:t> with high recall and precision.</a:t>
          </a:r>
        </a:p>
      </dsp:txBody>
      <dsp:txXfrm>
        <a:off x="13843" y="1306163"/>
        <a:ext cx="3313674" cy="2835070"/>
      </dsp:txXfrm>
    </dsp:sp>
    <dsp:sp modelId="{1DEC7C0B-AD3D-4B0C-A8CB-B4718852412E}">
      <dsp:nvSpPr>
        <dsp:cNvPr id="0" name=""/>
        <dsp:cNvSpPr/>
      </dsp:nvSpPr>
      <dsp:spPr>
        <a:xfrm>
          <a:off x="3907411" y="0"/>
          <a:ext cx="1159786" cy="790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54F74-26C9-4D70-AFEC-8F6F4A9BBB1D}">
      <dsp:nvSpPr>
        <dsp:cNvPr id="0" name=""/>
        <dsp:cNvSpPr/>
      </dsp:nvSpPr>
      <dsp:spPr>
        <a:xfrm>
          <a:off x="3907411" y="911214"/>
          <a:ext cx="3313674" cy="338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/>
            <a:t>Random Forest Model</a:t>
          </a:r>
          <a:endParaRPr lang="en-US" sz="2100" kern="1200"/>
        </a:p>
      </dsp:txBody>
      <dsp:txXfrm>
        <a:off x="3907411" y="911214"/>
        <a:ext cx="3313674" cy="338584"/>
      </dsp:txXfrm>
    </dsp:sp>
    <dsp:sp modelId="{8645615D-A857-4BE2-B22B-C69C583F5F9C}">
      <dsp:nvSpPr>
        <dsp:cNvPr id="0" name=""/>
        <dsp:cNvSpPr/>
      </dsp:nvSpPr>
      <dsp:spPr>
        <a:xfrm>
          <a:off x="3907411" y="1306163"/>
          <a:ext cx="3313674" cy="28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Approach</a:t>
          </a:r>
          <a:r>
            <a:rPr lang="en-US" sz="1600" kern="1200"/>
            <a:t>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Used RandomizedSearchCV to explore parameters like n_estimators, max_depth, min_samples_split, and min_samples_leaf.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Conducted 30 iterations with 3-fold cross-validation.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Outcome</a:t>
          </a:r>
          <a:r>
            <a:rPr lang="en-US" sz="1600" kern="1200"/>
            <a:t>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Best Parameters: {'n_estimators': 300, 'max_depth': 20, 'min_samples_split': 2, 'min_samples_leaf': 1}.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Achieved a ROC-AUC score of </a:t>
          </a:r>
          <a:r>
            <a:rPr lang="en-US" sz="1600" b="1" kern="1200"/>
            <a:t>0.9544</a:t>
          </a:r>
          <a:r>
            <a:rPr lang="en-US" sz="1600" kern="1200"/>
            <a:t> with balanced precision and recall.</a:t>
          </a:r>
        </a:p>
      </dsp:txBody>
      <dsp:txXfrm>
        <a:off x="3907411" y="1306163"/>
        <a:ext cx="3313674" cy="2835070"/>
      </dsp:txXfrm>
    </dsp:sp>
    <dsp:sp modelId="{B57C4801-69A2-4243-B04D-A659C9D3F4AF}">
      <dsp:nvSpPr>
        <dsp:cNvPr id="0" name=""/>
        <dsp:cNvSpPr/>
      </dsp:nvSpPr>
      <dsp:spPr>
        <a:xfrm>
          <a:off x="7800979" y="0"/>
          <a:ext cx="1159786" cy="7900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528A5-7398-4F35-9839-AC567C29055E}">
      <dsp:nvSpPr>
        <dsp:cNvPr id="0" name=""/>
        <dsp:cNvSpPr/>
      </dsp:nvSpPr>
      <dsp:spPr>
        <a:xfrm>
          <a:off x="7800979" y="911214"/>
          <a:ext cx="3313674" cy="338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/>
            <a:t>Key Insights</a:t>
          </a:r>
          <a:endParaRPr lang="en-US" sz="2100" kern="1200"/>
        </a:p>
      </dsp:txBody>
      <dsp:txXfrm>
        <a:off x="7800979" y="911214"/>
        <a:ext cx="3313674" cy="338584"/>
      </dsp:txXfrm>
    </dsp:sp>
    <dsp:sp modelId="{768D5C7E-8302-4F0F-BF7C-9FF598DC13CC}">
      <dsp:nvSpPr>
        <dsp:cNvPr id="0" name=""/>
        <dsp:cNvSpPr/>
      </dsp:nvSpPr>
      <dsp:spPr>
        <a:xfrm>
          <a:off x="7800979" y="1306163"/>
          <a:ext cx="3313674" cy="28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XGBoost</a:t>
          </a:r>
          <a:r>
            <a:rPr lang="en-US" sz="1600" kern="1200"/>
            <a:t> is ideal for achieving high accuracy and recall, especially in complex datasets.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Random Forest</a:t>
          </a:r>
          <a:r>
            <a:rPr lang="en-US" sz="1600" kern="1200"/>
            <a:t> is simpler, faster, and provides comparable results for moderately complex patterns.</a:t>
          </a:r>
        </a:p>
      </dsp:txBody>
      <dsp:txXfrm>
        <a:off x="7800979" y="1306163"/>
        <a:ext cx="3313674" cy="28350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029D6-92E5-4A04-9BDA-11A41A161A63}">
      <dsp:nvSpPr>
        <dsp:cNvPr id="0" name=""/>
        <dsp:cNvSpPr/>
      </dsp:nvSpPr>
      <dsp:spPr>
        <a:xfrm rot="5400000">
          <a:off x="6691729" y="-2552831"/>
          <a:ext cx="1529795" cy="7018001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XGBoost</a:t>
          </a:r>
          <a:r>
            <a:rPr lang="en-US" sz="2100" kern="1200"/>
            <a:t> achieved a </a:t>
          </a:r>
          <a:r>
            <a:rPr lang="en-US" sz="2100" b="1" kern="1200"/>
            <a:t>ROC-AUC Score of 0.9628</a:t>
          </a:r>
          <a:r>
            <a:rPr lang="en-US" sz="2100" kern="1200"/>
            <a:t>, excelling in recall for fraud detection.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Random Forest</a:t>
          </a:r>
          <a:r>
            <a:rPr lang="en-US" sz="2100" kern="1200"/>
            <a:t> achieved a </a:t>
          </a:r>
          <a:r>
            <a:rPr lang="en-US" sz="2100" b="1" kern="1200"/>
            <a:t>ROC-AUC Score of 0.9544</a:t>
          </a:r>
          <a:r>
            <a:rPr lang="en-US" sz="2100" kern="1200"/>
            <a:t>, offering balanced precision and recall with faster training.</a:t>
          </a:r>
        </a:p>
      </dsp:txBody>
      <dsp:txXfrm rot="-5400000">
        <a:off x="3947626" y="265950"/>
        <a:ext cx="6943323" cy="1380439"/>
      </dsp:txXfrm>
    </dsp:sp>
    <dsp:sp modelId="{D38FEA95-17F7-49A8-A24F-9E2DE6397B1F}">
      <dsp:nvSpPr>
        <dsp:cNvPr id="0" name=""/>
        <dsp:cNvSpPr/>
      </dsp:nvSpPr>
      <dsp:spPr>
        <a:xfrm>
          <a:off x="0" y="47"/>
          <a:ext cx="3947626" cy="191224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Key Insights</a:t>
          </a:r>
          <a:endParaRPr lang="en-US" sz="3200" kern="1200"/>
        </a:p>
      </dsp:txBody>
      <dsp:txXfrm>
        <a:off x="93348" y="93395"/>
        <a:ext cx="3760930" cy="1725548"/>
      </dsp:txXfrm>
    </dsp:sp>
    <dsp:sp modelId="{BC1F62AE-8AFA-400F-9E9B-2B8D236295C0}">
      <dsp:nvSpPr>
        <dsp:cNvPr id="0" name=""/>
        <dsp:cNvSpPr/>
      </dsp:nvSpPr>
      <dsp:spPr>
        <a:xfrm rot="5400000">
          <a:off x="6691729" y="-544974"/>
          <a:ext cx="1529795" cy="7018001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Deploy XGBoost</a:t>
          </a:r>
          <a:r>
            <a:rPr lang="en-US" sz="2100" kern="1200"/>
            <a:t> for accurate fraud detection in production systems.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Use </a:t>
          </a:r>
          <a:r>
            <a:rPr lang="en-US" sz="2100" b="1" kern="1200"/>
            <a:t>Random Forest</a:t>
          </a:r>
          <a:r>
            <a:rPr lang="en-US" sz="2100" kern="1200"/>
            <a:t> for faster, moderately accurate results.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Regularly retrain models to adapt to evolving fraud patterns.</a:t>
          </a:r>
        </a:p>
      </dsp:txBody>
      <dsp:txXfrm rot="-5400000">
        <a:off x="3947626" y="2273807"/>
        <a:ext cx="6943323" cy="1380439"/>
      </dsp:txXfrm>
    </dsp:sp>
    <dsp:sp modelId="{470DE0E0-EE8A-4E07-BB78-64714A9E11EC}">
      <dsp:nvSpPr>
        <dsp:cNvPr id="0" name=""/>
        <dsp:cNvSpPr/>
      </dsp:nvSpPr>
      <dsp:spPr>
        <a:xfrm>
          <a:off x="0" y="2007904"/>
          <a:ext cx="3947626" cy="191224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Recommendations</a:t>
          </a:r>
          <a:r>
            <a:rPr lang="en-US" sz="3200" kern="1200"/>
            <a:t>:</a:t>
          </a:r>
        </a:p>
      </dsp:txBody>
      <dsp:txXfrm>
        <a:off x="93348" y="2101252"/>
        <a:ext cx="3760930" cy="17255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71A6F-EE18-456F-9E56-86BB82A6489D}">
      <dsp:nvSpPr>
        <dsp:cNvPr id="0" name=""/>
        <dsp:cNvSpPr/>
      </dsp:nvSpPr>
      <dsp:spPr>
        <a:xfrm>
          <a:off x="789401" y="12468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11E78-6480-4036-8BEC-DD20D559EA0C}">
      <dsp:nvSpPr>
        <dsp:cNvPr id="0" name=""/>
        <dsp:cNvSpPr/>
      </dsp:nvSpPr>
      <dsp:spPr>
        <a:xfrm>
          <a:off x="789401" y="1695948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Summary</a:t>
          </a:r>
          <a:endParaRPr lang="en-US" sz="3600" kern="1200"/>
        </a:p>
      </dsp:txBody>
      <dsp:txXfrm>
        <a:off x="789401" y="1695948"/>
        <a:ext cx="4315781" cy="647367"/>
      </dsp:txXfrm>
    </dsp:sp>
    <dsp:sp modelId="{C71DA9EC-A7A3-4180-B2E9-4016B69AAB4B}">
      <dsp:nvSpPr>
        <dsp:cNvPr id="0" name=""/>
        <dsp:cNvSpPr/>
      </dsp:nvSpPr>
      <dsp:spPr>
        <a:xfrm>
          <a:off x="789401" y="2423761"/>
          <a:ext cx="4315781" cy="1610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Developed a robust fraud detection pipeline.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Achieved high performance metrics for both XGBoost and Random Forest.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Identified actionable insights, such as transaction amount, as key fraud indicators.</a:t>
          </a:r>
        </a:p>
      </dsp:txBody>
      <dsp:txXfrm>
        <a:off x="789401" y="2423761"/>
        <a:ext cx="4315781" cy="1610966"/>
      </dsp:txXfrm>
    </dsp:sp>
    <dsp:sp modelId="{8570FFEC-AFC1-4B84-8BA9-508E554D26C1}">
      <dsp:nvSpPr>
        <dsp:cNvPr id="0" name=""/>
        <dsp:cNvSpPr/>
      </dsp:nvSpPr>
      <dsp:spPr>
        <a:xfrm>
          <a:off x="5860444" y="12468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A89AA-080C-4AD4-A697-4D5DBFDE6678}">
      <dsp:nvSpPr>
        <dsp:cNvPr id="0" name=""/>
        <dsp:cNvSpPr/>
      </dsp:nvSpPr>
      <dsp:spPr>
        <a:xfrm>
          <a:off x="5860444" y="1695948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Next Steps</a:t>
          </a:r>
          <a:endParaRPr lang="en-US" sz="3600" kern="1200"/>
        </a:p>
      </dsp:txBody>
      <dsp:txXfrm>
        <a:off x="5860444" y="1695948"/>
        <a:ext cx="4315781" cy="647367"/>
      </dsp:txXfrm>
    </dsp:sp>
    <dsp:sp modelId="{6BF2513C-EB18-4238-9C48-16C4C0A470DB}">
      <dsp:nvSpPr>
        <dsp:cNvPr id="0" name=""/>
        <dsp:cNvSpPr/>
      </dsp:nvSpPr>
      <dsp:spPr>
        <a:xfrm>
          <a:off x="5860444" y="2423761"/>
          <a:ext cx="4315781" cy="1610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Deploy the best-performing model (e.g., XGBoost) as an API or integrated system.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Explore ensemble methods to further optimize performance.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Regularly retrain models to adapt to evolving fraud patterns.</a:t>
          </a:r>
        </a:p>
      </dsp:txBody>
      <dsp:txXfrm>
        <a:off x="5860444" y="2423761"/>
        <a:ext cx="4315781" cy="1610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77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66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55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60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2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92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06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8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2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close up of dots&#10;">
            <a:extLst>
              <a:ext uri="{FF2B5EF4-FFF2-40B4-BE49-F238E27FC236}">
                <a16:creationId xmlns:a16="http://schemas.microsoft.com/office/drawing/2014/main" id="{B9A7602A-1614-5CF6-291A-AA769C2F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7542" y="-1096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43" y="2569029"/>
            <a:ext cx="11067736" cy="1081315"/>
          </a:xfrm>
        </p:spPr>
        <p:txBody>
          <a:bodyPr/>
          <a:lstStyle/>
          <a:p>
            <a:pPr algn="l"/>
            <a:r>
              <a:rPr lang="en-US" sz="3300">
                <a:latin typeface="Times New Roman"/>
                <a:ea typeface="+mj-lt"/>
                <a:cs typeface="+mj-lt"/>
              </a:rPr>
              <a:t>Fraud Detection in Credit Transactions</a:t>
            </a:r>
            <a:endParaRPr lang="en-US" sz="3300">
              <a:latin typeface="Times New Roman"/>
              <a:ea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343F0-89C7-7EF7-D0C0-DC2B96F464DA}"/>
              </a:ext>
            </a:extLst>
          </p:cNvPr>
          <p:cNvSpPr txBox="1"/>
          <p:nvPr/>
        </p:nvSpPr>
        <p:spPr>
          <a:xfrm>
            <a:off x="449943" y="3650342"/>
            <a:ext cx="8699916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b="1" cap="all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Leveraging Machine Learning for Enhanced Financial Safety</a:t>
            </a:r>
            <a:endParaRPr lang="en-US" sz="1700">
              <a:latin typeface="Times New Roman"/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91772-ABC7-5312-75A8-8F7923BCB6DF}"/>
              </a:ext>
            </a:extLst>
          </p:cNvPr>
          <p:cNvSpPr txBox="1"/>
          <p:nvPr/>
        </p:nvSpPr>
        <p:spPr>
          <a:xfrm>
            <a:off x="8534399" y="5573485"/>
            <a:ext cx="3643085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Presented by: Kiran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Ranganalli</a:t>
            </a:r>
            <a:r>
              <a:rPr lang="en-US" sz="17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 </a:t>
            </a:r>
          </a:p>
          <a:p>
            <a:r>
              <a:rPr lang="en-US" sz="17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        Shaik Faiz Ahmed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8D2CA-4C65-9D24-B38C-407215382085}"/>
              </a:ext>
            </a:extLst>
          </p:cNvPr>
          <p:cNvSpPr txBox="1"/>
          <p:nvPr/>
        </p:nvSpPr>
        <p:spPr>
          <a:xfrm>
            <a:off x="595086" y="569685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Class: DS 862</a:t>
            </a:r>
          </a:p>
          <a:p>
            <a:r>
              <a:rPr lang="en-US" sz="14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12/13/2024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transaction amount&#10;&#10;Description automatically generated">
            <a:extLst>
              <a:ext uri="{FF2B5EF4-FFF2-40B4-BE49-F238E27FC236}">
                <a16:creationId xmlns:a16="http://schemas.microsoft.com/office/drawing/2014/main" id="{532D78BB-05D8-54DD-2F3B-CBF561B0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79"/>
          <a:stretch/>
        </p:blipFill>
        <p:spPr>
          <a:xfrm>
            <a:off x="339335" y="2024780"/>
            <a:ext cx="5244058" cy="3610998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D3829D-4408-C665-5A58-B375613047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15" r="-858"/>
          <a:stretch/>
        </p:blipFill>
        <p:spPr>
          <a:xfrm>
            <a:off x="6108946" y="2024780"/>
            <a:ext cx="5665964" cy="3610998"/>
          </a:xfrm>
          <a:prstGeom prst="rect">
            <a:avLst/>
          </a:prstGeom>
          <a:noFill/>
        </p:spPr>
      </p:pic>
      <p:sp>
        <p:nvSpPr>
          <p:cNvPr id="9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/>
        </p:nvSpPr>
        <p:spPr>
          <a:xfrm>
            <a:off x="4290933" y="275034"/>
            <a:ext cx="3610133" cy="50833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62369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5D4830D-56A1-4B84-59FD-AA20C3C03C98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07700453"/>
              </p:ext>
            </p:extLst>
          </p:nvPr>
        </p:nvGraphicFramePr>
        <p:xfrm>
          <a:off x="614714" y="1467573"/>
          <a:ext cx="10965628" cy="392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7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/>
        </p:nvSpPr>
        <p:spPr>
          <a:xfrm>
            <a:off x="3638573" y="461423"/>
            <a:ext cx="4914852" cy="50833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Data Preprocessing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8DABE1-7441-953E-3E75-D5CAA644ADE5}"/>
              </a:ext>
            </a:extLst>
          </p:cNvPr>
          <p:cNvSpPr txBox="1"/>
          <p:nvPr/>
        </p:nvSpPr>
        <p:spPr>
          <a:xfrm>
            <a:off x="851941" y="5711252"/>
            <a:ext cx="33552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Missing values after imputation: 0 </a:t>
            </a:r>
          </a:p>
        </p:txBody>
      </p:sp>
      <p:pic>
        <p:nvPicPr>
          <p:cNvPr id="40" name="Picture 3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7FB98EF-C8D2-202C-A4C0-77AF80B8F8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8803" y="5502015"/>
            <a:ext cx="2339246" cy="788230"/>
          </a:xfrm>
          <a:prstGeom prst="rect">
            <a:avLst/>
          </a:prstGeom>
        </p:spPr>
      </p:pic>
      <p:pic>
        <p:nvPicPr>
          <p:cNvPr id="41" name="Picture 40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3544DD2-7235-C86F-B96E-271736C32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1400" y="5505136"/>
            <a:ext cx="2649200" cy="78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55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1" name="TextBox 8">
            <a:extLst>
              <a:ext uri="{FF2B5EF4-FFF2-40B4-BE49-F238E27FC236}">
                <a16:creationId xmlns:a16="http://schemas.microsoft.com/office/drawing/2014/main" id="{478E9167-EEF8-9CC6-9709-9BECE41C7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597018"/>
              </p:ext>
            </p:extLst>
          </p:nvPr>
        </p:nvGraphicFramePr>
        <p:xfrm>
          <a:off x="1079453" y="1508638"/>
          <a:ext cx="10030757" cy="437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4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/>
        </p:nvSpPr>
        <p:spPr>
          <a:xfrm>
            <a:off x="3494917" y="523882"/>
            <a:ext cx="5202164" cy="47085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ea typeface="Calibri Light"/>
                <a:cs typeface="Calibri Light"/>
              </a:rPr>
              <a:t>Feature Engineering</a:t>
            </a:r>
            <a:endParaRPr lang="en-US">
              <a:solidFill>
                <a:srgbClr val="000000"/>
              </a:solidFill>
              <a:latin typeface="Times New Roman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Web of wires connecting pins">
            <a:extLst>
              <a:ext uri="{FF2B5EF4-FFF2-40B4-BE49-F238E27FC236}">
                <a16:creationId xmlns:a16="http://schemas.microsoft.com/office/drawing/2014/main" id="{83BB7859-A1F8-475F-2D35-7EBA8FBB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5" r="35530" b="4"/>
          <a:stretch/>
        </p:blipFill>
        <p:spPr>
          <a:xfrm>
            <a:off x="-28882" y="10"/>
            <a:ext cx="6115050" cy="6857990"/>
          </a:xfrm>
          <a:prstGeom prst="parallelogram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7DA533AB-DB46-598C-74C1-D2C9545931E6}"/>
              </a:ext>
            </a:extLst>
          </p:cNvPr>
          <p:cNvSpPr txBox="1"/>
          <p:nvPr/>
        </p:nvSpPr>
        <p:spPr>
          <a:xfrm>
            <a:off x="6248330" y="1292381"/>
            <a:ext cx="5647336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/>
            <a:endParaRPr lang="en-US" sz="1400">
              <a:latin typeface="Times New Roman"/>
              <a:ea typeface="Arial"/>
              <a:cs typeface="Arial"/>
            </a:endParaRPr>
          </a:p>
          <a:p>
            <a:pPr marL="285750" lvl="0" indent="-285750" rtl="0">
              <a:buFont typeface="Arial,Sans-Serif"/>
              <a:buChar char="•"/>
            </a:pPr>
            <a:r>
              <a:rPr lang="en-US" sz="1400" b="1" baseline="0">
                <a:latin typeface="Times New Roman"/>
                <a:ea typeface="Arial"/>
                <a:cs typeface="Arial"/>
              </a:rPr>
              <a:t>Models Trained:</a:t>
            </a:r>
            <a:r>
              <a:rPr lang="en-US" sz="1400">
                <a:latin typeface="Times New Roman"/>
                <a:ea typeface="Arial"/>
                <a:cs typeface="Arial"/>
              </a:rPr>
              <a:t>​</a:t>
            </a:r>
          </a:p>
          <a:p>
            <a:pPr marL="742950" lvl="1" indent="-285750" rtl="0">
              <a:buFont typeface="Arial,Sans-Serif"/>
              <a:buChar char="•"/>
            </a:pPr>
            <a:r>
              <a:rPr lang="en-US" sz="1400" b="1" baseline="0">
                <a:latin typeface="Times New Roman"/>
                <a:ea typeface="Arial"/>
                <a:cs typeface="Arial"/>
              </a:rPr>
              <a:t>Logistic Regression</a:t>
            </a:r>
            <a:r>
              <a:rPr lang="en-US" sz="1400" baseline="0">
                <a:latin typeface="Times New Roman"/>
                <a:ea typeface="Arial"/>
                <a:cs typeface="Arial"/>
              </a:rPr>
              <a:t>:</a:t>
            </a:r>
            <a:r>
              <a:rPr lang="en-US" sz="1400">
                <a:latin typeface="Times New Roman"/>
                <a:ea typeface="Arial"/>
                <a:cs typeface="Arial"/>
              </a:rPr>
              <a:t>​</a:t>
            </a:r>
          </a:p>
          <a:p>
            <a:pPr marL="1200150" lvl="2" indent="-285750" rtl="0">
              <a:buFont typeface="Wingdings,Sans-Serif"/>
              <a:buChar char="§"/>
            </a:pPr>
            <a:r>
              <a:rPr lang="en-US" sz="1400" baseline="0">
                <a:latin typeface="Times New Roman"/>
                <a:ea typeface="Arial"/>
                <a:cs typeface="Arial"/>
              </a:rPr>
              <a:t>Baseline model to establish reference performance.</a:t>
            </a:r>
            <a:r>
              <a:rPr lang="en-US" sz="1400">
                <a:latin typeface="Times New Roman"/>
                <a:ea typeface="Arial"/>
                <a:cs typeface="Arial"/>
              </a:rPr>
              <a:t>​</a:t>
            </a:r>
          </a:p>
          <a:p>
            <a:pPr marL="742950" lvl="1" indent="-285750" rtl="0">
              <a:buFont typeface="Arial,Sans-Serif"/>
              <a:buChar char="•"/>
            </a:pPr>
            <a:r>
              <a:rPr lang="en-US" sz="1400" b="1" baseline="0">
                <a:latin typeface="Times New Roman"/>
                <a:ea typeface="Arial"/>
                <a:cs typeface="Arial"/>
              </a:rPr>
              <a:t>Random Forest</a:t>
            </a:r>
            <a:r>
              <a:rPr lang="en-US" sz="1400" baseline="0">
                <a:latin typeface="Times New Roman"/>
                <a:ea typeface="Arial"/>
                <a:cs typeface="Arial"/>
              </a:rPr>
              <a:t>:</a:t>
            </a:r>
            <a:r>
              <a:rPr lang="en-US" sz="1400">
                <a:latin typeface="Times New Roman"/>
                <a:ea typeface="Arial"/>
                <a:cs typeface="Arial"/>
              </a:rPr>
              <a:t>​</a:t>
            </a:r>
          </a:p>
          <a:p>
            <a:pPr marL="1200150" lvl="2" indent="-285750" rtl="0">
              <a:buFont typeface="Wingdings,Sans-Serif"/>
              <a:buChar char="§"/>
            </a:pPr>
            <a:r>
              <a:rPr lang="en-US" sz="1400" baseline="0">
                <a:latin typeface="Times New Roman"/>
                <a:ea typeface="Arial"/>
                <a:cs typeface="Arial"/>
              </a:rPr>
              <a:t>An ensemble model that leverages decision trees for better handling of non-linear relationships.</a:t>
            </a:r>
            <a:r>
              <a:rPr lang="en-US" sz="1400">
                <a:latin typeface="Times New Roman"/>
                <a:ea typeface="Arial"/>
                <a:cs typeface="Arial"/>
              </a:rPr>
              <a:t>​</a:t>
            </a:r>
          </a:p>
          <a:p>
            <a:pPr marL="1200150" lvl="2" indent="-285750" rtl="0">
              <a:buFont typeface="Wingdings,Sans-Serif"/>
              <a:buChar char="§"/>
            </a:pPr>
            <a:r>
              <a:rPr lang="en-US" sz="1400" baseline="0">
                <a:latin typeface="Times New Roman"/>
                <a:ea typeface="Arial"/>
                <a:cs typeface="Arial"/>
              </a:rPr>
              <a:t>Handles imbalanced data effectively with class weights.</a:t>
            </a:r>
            <a:r>
              <a:rPr lang="en-US" sz="1400">
                <a:latin typeface="Times New Roman"/>
                <a:ea typeface="Arial"/>
                <a:cs typeface="Arial"/>
              </a:rPr>
              <a:t>​</a:t>
            </a:r>
          </a:p>
          <a:p>
            <a:pPr marL="742950" lvl="1" indent="-285750" rtl="0">
              <a:buFont typeface="Arial,Sans-Serif"/>
              <a:buChar char="•"/>
            </a:pPr>
            <a:r>
              <a:rPr lang="en-US" sz="1400" b="1" baseline="0" err="1">
                <a:latin typeface="Times New Roman"/>
                <a:ea typeface="Arial"/>
                <a:cs typeface="Arial"/>
              </a:rPr>
              <a:t>XGBoost</a:t>
            </a:r>
            <a:r>
              <a:rPr lang="en-US" sz="1400" baseline="0">
                <a:latin typeface="Times New Roman"/>
                <a:ea typeface="Arial"/>
                <a:cs typeface="Arial"/>
              </a:rPr>
              <a:t>:</a:t>
            </a:r>
            <a:r>
              <a:rPr lang="en-US" sz="1400">
                <a:latin typeface="Times New Roman"/>
                <a:ea typeface="Arial"/>
                <a:cs typeface="Arial"/>
              </a:rPr>
              <a:t>​</a:t>
            </a:r>
          </a:p>
          <a:p>
            <a:pPr marL="1200150" lvl="2" indent="-285750" rtl="0">
              <a:buFont typeface="Wingdings,Sans-Serif"/>
              <a:buChar char="§"/>
            </a:pPr>
            <a:r>
              <a:rPr lang="en-US" sz="1400" baseline="0">
                <a:latin typeface="Times New Roman"/>
                <a:ea typeface="Arial"/>
                <a:cs typeface="Arial"/>
              </a:rPr>
              <a:t>A gradient boosting algorithm known for high accuracy and performance on imbalanced datasets.</a:t>
            </a:r>
            <a:r>
              <a:rPr lang="en-US" sz="1400">
                <a:latin typeface="Times New Roman"/>
                <a:ea typeface="Arial"/>
                <a:cs typeface="Arial"/>
              </a:rPr>
              <a:t>​</a:t>
            </a:r>
          </a:p>
          <a:p>
            <a:pPr marL="1200150" lvl="2" indent="-285750" rtl="0">
              <a:buFont typeface="Wingdings,Sans-Serif"/>
              <a:buChar char="§"/>
            </a:pPr>
            <a:r>
              <a:rPr lang="en-US" sz="1400" baseline="0">
                <a:latin typeface="Times New Roman"/>
                <a:ea typeface="Arial"/>
                <a:cs typeface="Arial"/>
              </a:rPr>
              <a:t>Optimized for faster training and better handling of overfitting.</a:t>
            </a:r>
            <a:r>
              <a:rPr lang="en-US" sz="1400">
                <a:latin typeface="Times New Roman"/>
                <a:ea typeface="Arial"/>
                <a:cs typeface="Arial"/>
              </a:rPr>
              <a:t>​</a:t>
            </a:r>
          </a:p>
          <a:p>
            <a:pPr marL="742950" lvl="1" indent="-285750" rtl="0">
              <a:buFont typeface="Arial,Sans-Serif"/>
              <a:buChar char="•"/>
            </a:pPr>
            <a:r>
              <a:rPr lang="en-US" sz="1400" b="1" baseline="0">
                <a:latin typeface="Times New Roman"/>
                <a:ea typeface="Arial"/>
                <a:cs typeface="Arial"/>
              </a:rPr>
              <a:t>ROC-AUC:</a:t>
            </a:r>
            <a:r>
              <a:rPr lang="en-US" sz="1400" baseline="0">
                <a:latin typeface="Times New Roman"/>
                <a:ea typeface="Arial"/>
                <a:cs typeface="Arial"/>
              </a:rPr>
              <a:t> Evaluates overall model performance.</a:t>
            </a:r>
            <a:r>
              <a:rPr lang="en-US" sz="1400">
                <a:latin typeface="Times New Roman"/>
                <a:ea typeface="Arial"/>
                <a:cs typeface="Arial"/>
              </a:rPr>
              <a:t>​</a:t>
            </a:r>
          </a:p>
          <a:p>
            <a:pPr rtl="0"/>
            <a:r>
              <a:rPr lang="en-US" sz="1400">
                <a:latin typeface="Calibri"/>
                <a:ea typeface="Arial"/>
                <a:cs typeface="Arial"/>
              </a:rPr>
              <a:t>​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2" name="Subtitle 11">
            <a:extLst>
              <a:ext uri="{FF2B5EF4-FFF2-40B4-BE49-F238E27FC236}">
                <a16:creationId xmlns:a16="http://schemas.microsoft.com/office/drawing/2014/main" id="{D1DC4ED2-96D9-5065-903C-F1410995080E}"/>
              </a:ext>
            </a:extLst>
          </p:cNvPr>
          <p:cNvSpPr>
            <a:spLocks noGrp="1"/>
          </p:cNvSpPr>
          <p:nvPr/>
        </p:nvSpPr>
        <p:spPr>
          <a:xfrm>
            <a:off x="6372889" y="239173"/>
            <a:ext cx="5651868" cy="50833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ea typeface="Calibri Light"/>
                <a:cs typeface="Calibri Light"/>
              </a:rPr>
              <a:t> Model Development</a:t>
            </a:r>
            <a:endParaRPr lang="en-US">
              <a:latin typeface="Times New Roman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3220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256907390"/>
              </p:ext>
            </p:extLst>
          </p:nvPr>
        </p:nvGraphicFramePr>
        <p:xfrm>
          <a:off x="2236032" y="1280409"/>
          <a:ext cx="7724088" cy="4768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31022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3102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3102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3102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743048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Times New Roman"/>
                          <a:cs typeface="Calibri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Times New Roman"/>
                          <a:cs typeface="Calibri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Times New Roman"/>
                          <a:cs typeface="Calibri"/>
                        </a:rPr>
                        <a:t>XG Boost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153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>
                          <a:latin typeface="Times New Roman"/>
                          <a:cs typeface="Calibri"/>
                        </a:rPr>
                        <a:t>51%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Times New Roman"/>
                          <a:cs typeface="Calibri"/>
                        </a:rPr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>
                          <a:latin typeface="Times New Roman"/>
                          <a:cs typeface="Calibri"/>
                        </a:rPr>
                        <a:t>92%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4674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Precision</a:t>
                      </a:r>
                      <a:endParaRPr lang="en-US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Times New Roman"/>
                          <a:cs typeface="Calibri"/>
                        </a:rPr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Times New Roman"/>
                          <a:cs typeface="Calibri"/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Times New Roman"/>
                          <a:cs typeface="Calibri"/>
                        </a:rPr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153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F1-Recall</a:t>
                      </a:r>
                      <a:endParaRPr lang="en-US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>
                          <a:latin typeface="Times New Roman"/>
                          <a:cs typeface="Calibri"/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Times New Roman"/>
                          <a:cs typeface="Calibri"/>
                        </a:rPr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Times New Roman"/>
                          <a:cs typeface="Calibri"/>
                        </a:rPr>
                        <a:t>0.87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153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F1-Score</a:t>
                      </a:r>
                      <a:endParaRPr lang="en-US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>
                          <a:latin typeface="Times New Roman"/>
                          <a:cs typeface="Calibri"/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Times New Roman"/>
                          <a:cs typeface="Calibri"/>
                        </a:rPr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Times New Roman"/>
                          <a:cs typeface="Calibri"/>
                        </a:rPr>
                        <a:t>0.92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66586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i="0">
                          <a:latin typeface="Times New Roman"/>
                          <a:cs typeface="Calibri"/>
                        </a:rPr>
                        <a:t>Observation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Captured all fraud cases but had a high false positive rate</a:t>
                      </a:r>
                      <a:endParaRPr lang="en-US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Balanced performance with fewer false positives compared to Logistic Regression</a:t>
                      </a:r>
                      <a:endParaRPr lang="en-US" b="0" i="0">
                        <a:latin typeface="Times New Roman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Outperformed Random Forest slightly in terms of F1-Score and ROC-AUC</a:t>
                      </a:r>
                      <a:endParaRPr lang="en-US" b="0" i="0">
                        <a:latin typeface="Times New Roman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0E5D841-F8C7-D9E4-732E-290B86C3FB40}"/>
              </a:ext>
            </a:extLst>
          </p:cNvPr>
          <p:cNvSpPr txBox="1"/>
          <p:nvPr/>
        </p:nvSpPr>
        <p:spPr>
          <a:xfrm>
            <a:off x="208615" y="5898630"/>
            <a:ext cx="11449984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b="1">
                <a:latin typeface="Times New Roman"/>
                <a:cs typeface="Times New Roman"/>
              </a:rPr>
              <a:t>Conclusion</a:t>
            </a:r>
            <a:r>
              <a:rPr lang="en-US" sz="1700">
                <a:latin typeface="Times New Roman"/>
                <a:cs typeface="Times New Roman"/>
              </a:rPr>
              <a:t>:</a:t>
            </a:r>
          </a:p>
          <a:p>
            <a:pPr lvl="1">
              <a:buFont typeface="Courier New"/>
              <a:buChar char="o"/>
            </a:pPr>
            <a:r>
              <a:rPr lang="en-US" sz="1700" b="1">
                <a:latin typeface="Times New Roman"/>
                <a:cs typeface="Times New Roman"/>
              </a:rPr>
              <a:t>Best Model</a:t>
            </a:r>
            <a:r>
              <a:rPr lang="en-US" sz="1700">
                <a:latin typeface="Times New Roman"/>
                <a:cs typeface="Times New Roman"/>
              </a:rPr>
              <a:t>: </a:t>
            </a:r>
            <a:r>
              <a:rPr lang="en-US" sz="1700" err="1">
                <a:latin typeface="Times New Roman"/>
                <a:cs typeface="Times New Roman"/>
              </a:rPr>
              <a:t>XGBoost</a:t>
            </a:r>
            <a:r>
              <a:rPr lang="en-US" sz="1700">
                <a:latin typeface="Times New Roman"/>
                <a:cs typeface="Times New Roman"/>
              </a:rPr>
              <a:t> with the highest ROC-AUC score of 0.9628 and balanced precision-recall for fraud detection.</a:t>
            </a:r>
            <a:endParaRPr lang="en-US" sz="170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4" name="Subtitle 11">
            <a:extLst>
              <a:ext uri="{FF2B5EF4-FFF2-40B4-BE49-F238E27FC236}">
                <a16:creationId xmlns:a16="http://schemas.microsoft.com/office/drawing/2014/main" id="{D1DC4ED2-96D9-5065-903C-F1410995080E}"/>
              </a:ext>
            </a:extLst>
          </p:cNvPr>
          <p:cNvSpPr>
            <a:spLocks noGrp="1"/>
          </p:cNvSpPr>
          <p:nvPr/>
        </p:nvSpPr>
        <p:spPr>
          <a:xfrm>
            <a:off x="2597790" y="274074"/>
            <a:ext cx="7001364" cy="50833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ea typeface="Calibri Light"/>
                <a:cs typeface="Times New Roman"/>
              </a:rPr>
              <a:t>Model Evaluation</a:t>
            </a:r>
            <a:endParaRPr lang="en-US">
              <a:latin typeface="Times New Roman"/>
              <a:ea typeface="Calibri Ligh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3" name="TextBox 2">
            <a:extLst>
              <a:ext uri="{FF2B5EF4-FFF2-40B4-BE49-F238E27FC236}">
                <a16:creationId xmlns:a16="http://schemas.microsoft.com/office/drawing/2014/main" id="{F32FB797-79FC-F3A3-3298-71853B322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6745399"/>
              </p:ext>
            </p:extLst>
          </p:nvPr>
        </p:nvGraphicFramePr>
        <p:xfrm>
          <a:off x="567547" y="1086729"/>
          <a:ext cx="11128498" cy="414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ubtitle 11">
            <a:extLst>
              <a:ext uri="{FF2B5EF4-FFF2-40B4-BE49-F238E27FC236}">
                <a16:creationId xmlns:a16="http://schemas.microsoft.com/office/drawing/2014/main" id="{D1DC4ED2-96D9-5065-903C-F1410995080E}"/>
              </a:ext>
            </a:extLst>
          </p:cNvPr>
          <p:cNvSpPr>
            <a:spLocks noGrp="1"/>
          </p:cNvSpPr>
          <p:nvPr/>
        </p:nvSpPr>
        <p:spPr>
          <a:xfrm>
            <a:off x="1853240" y="279890"/>
            <a:ext cx="8723135" cy="50833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ea typeface="Calibri Light"/>
                <a:cs typeface="Times New Roman"/>
              </a:rPr>
              <a:t>Tuning of </a:t>
            </a:r>
            <a:r>
              <a:rPr lang="en-US" b="1" err="1">
                <a:latin typeface="Times New Roman"/>
                <a:ea typeface="Calibri Light"/>
                <a:cs typeface="Times New Roman"/>
              </a:rPr>
              <a:t>XGBoost</a:t>
            </a:r>
            <a:r>
              <a:rPr lang="en-US" b="1">
                <a:latin typeface="Times New Roman"/>
                <a:ea typeface="Calibri Light"/>
                <a:cs typeface="Times New Roman"/>
              </a:rPr>
              <a:t> and Random Forest Models</a:t>
            </a:r>
            <a:endParaRPr lang="en-US">
              <a:latin typeface="Times New Roman"/>
              <a:ea typeface="Calibri Ligh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038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E32653A-DC32-7C87-F2C2-4C727CCCB063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057504800"/>
              </p:ext>
            </p:extLst>
          </p:nvPr>
        </p:nvGraphicFramePr>
        <p:xfrm>
          <a:off x="613186" y="2107800"/>
          <a:ext cx="10965628" cy="392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ubtitle 11">
            <a:extLst>
              <a:ext uri="{FF2B5EF4-FFF2-40B4-BE49-F238E27FC236}">
                <a16:creationId xmlns:a16="http://schemas.microsoft.com/office/drawing/2014/main" id="{D1DC4ED2-96D9-5065-903C-F1410995080E}"/>
              </a:ext>
            </a:extLst>
          </p:cNvPr>
          <p:cNvSpPr>
            <a:spLocks noGrp="1"/>
          </p:cNvSpPr>
          <p:nvPr/>
        </p:nvSpPr>
        <p:spPr>
          <a:xfrm>
            <a:off x="2731576" y="338059"/>
            <a:ext cx="6727974" cy="50833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b="1">
                <a:ea typeface="+mn-lt"/>
                <a:cs typeface="+mn-lt"/>
              </a:rPr>
              <a:t>Insights and Recommendations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410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extBox 3">
            <a:extLst>
              <a:ext uri="{FF2B5EF4-FFF2-40B4-BE49-F238E27FC236}">
                <a16:creationId xmlns:a16="http://schemas.microsoft.com/office/drawing/2014/main" id="{A1096591-9DDC-C87A-B912-92F03716A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049892"/>
              </p:ext>
            </p:extLst>
          </p:nvPr>
        </p:nvGraphicFramePr>
        <p:xfrm>
          <a:off x="613186" y="1712258"/>
          <a:ext cx="10965628" cy="4047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ubtitle 11">
            <a:extLst>
              <a:ext uri="{FF2B5EF4-FFF2-40B4-BE49-F238E27FC236}">
                <a16:creationId xmlns:a16="http://schemas.microsoft.com/office/drawing/2014/main" id="{D1DC4ED2-96D9-5065-903C-F1410995080E}"/>
              </a:ext>
            </a:extLst>
          </p:cNvPr>
          <p:cNvSpPr>
            <a:spLocks noGrp="1"/>
          </p:cNvSpPr>
          <p:nvPr/>
        </p:nvSpPr>
        <p:spPr>
          <a:xfrm>
            <a:off x="3272538" y="303158"/>
            <a:ext cx="5651868" cy="50833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Conclusion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786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B3B0E9-60C4-7D90-FA0C-73DF8E6404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DA612-573D-0DB0-8929-3C73EEC8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" y="-2959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5563" y="4117220"/>
            <a:ext cx="9467127" cy="966436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" y="3428268"/>
            <a:ext cx="4792278" cy="616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latin typeface="Times New Roman"/>
                <a:ea typeface="+mn-lt"/>
                <a:cs typeface="+mn-lt"/>
              </a:rPr>
              <a:t>Questions?</a:t>
            </a:r>
            <a:endParaRPr lang="en-US" sz="3200">
              <a:latin typeface="Times New Roman"/>
              <a:ea typeface="Calibri"/>
              <a:cs typeface="Calibri"/>
            </a:endParaRPr>
          </a:p>
          <a:p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489928"/>
          </a:xfrm>
          <a:noFill/>
        </p:spPr>
        <p:txBody>
          <a:bodyPr anchor="b">
            <a:noAutofit/>
          </a:bodyPr>
          <a:lstStyle/>
          <a:p>
            <a:r>
              <a:rPr lang="en-US">
                <a:latin typeface="Times New Roman"/>
                <a:cs typeface="Times New Roman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316915"/>
            <a:ext cx="4837174" cy="3136392"/>
          </a:xfrm>
          <a:noFill/>
        </p:spPr>
        <p:txBody>
          <a:bodyPr anchor="t">
            <a:normAutofit fontScale="85000" lnSpcReduction="20000"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400">
                <a:latin typeface="Times New Roman"/>
                <a:cs typeface="Times New Roman"/>
              </a:rPr>
              <a:t>INTRODUCTION</a:t>
            </a:r>
            <a:endParaRPr lang="en-US" sz="1400"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latin typeface="Times New Roman"/>
                <a:cs typeface="Times New Roman"/>
              </a:rPr>
              <a:t>Problem Definition</a:t>
            </a:r>
            <a:endParaRPr lang="en-US" sz="1400">
              <a:latin typeface="Times New Roman"/>
              <a:ea typeface="Calibri"/>
              <a:cs typeface="Times New Roman"/>
            </a:endParaRP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sz="1400">
                <a:latin typeface="Times New Roman"/>
                <a:cs typeface="Times New Roman"/>
              </a:rPr>
              <a:t>Workflow Overview</a:t>
            </a:r>
            <a:endParaRPr lang="en-US" sz="1400">
              <a:latin typeface="Times New Roman"/>
              <a:ea typeface="Calibri"/>
              <a:cs typeface="Times New Roman"/>
            </a:endParaRP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sz="1400">
                <a:latin typeface="Times New Roman"/>
                <a:cs typeface="Times New Roman"/>
              </a:rPr>
              <a:t>Exploratory Data Analysis</a:t>
            </a:r>
            <a:endParaRPr lang="en-US" sz="1400"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latin typeface="Times New Roman"/>
                <a:cs typeface="Times New Roman"/>
              </a:rPr>
              <a:t>Data Preprocessing</a:t>
            </a:r>
            <a:endParaRPr lang="en-US" sz="1400"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latin typeface="Times New Roman"/>
                <a:cs typeface="Times New Roman"/>
              </a:rPr>
              <a:t>Model Development</a:t>
            </a:r>
            <a:endParaRPr lang="en-US" sz="1400">
              <a:latin typeface="Times New Roman"/>
              <a:ea typeface="Calibri"/>
              <a:cs typeface="Times New Roman"/>
            </a:endParaRP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sz="1400">
                <a:latin typeface="Times New Roman"/>
                <a:cs typeface="Times New Roman"/>
              </a:rPr>
              <a:t>Insights and Recommendations</a:t>
            </a:r>
            <a:endParaRPr lang="en-US" sz="1400">
              <a:latin typeface="Times New Roman"/>
              <a:ea typeface="Calibri"/>
              <a:cs typeface="Times New Roman"/>
            </a:endParaRP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sz="1400">
                <a:latin typeface="Times New Roman"/>
                <a:cs typeface="Times New Roman"/>
              </a:rPr>
              <a:t>Conclusion</a:t>
            </a:r>
            <a:endParaRPr lang="en-US" sz="1400">
              <a:latin typeface="Times New Roman"/>
              <a:ea typeface="Calibri"/>
              <a:cs typeface="Times New Roman"/>
            </a:endParaRP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sz="1400">
                <a:latin typeface="Times New Roman"/>
                <a:cs typeface="Times New Roman"/>
              </a:rPr>
              <a:t>Questions and Discussion</a:t>
            </a:r>
            <a:endParaRPr lang="en-US" sz="1400">
              <a:latin typeface="Times New Roman"/>
              <a:ea typeface="Calibri"/>
              <a:cs typeface="Times New Roman"/>
            </a:endParaRP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endParaRPr lang="en-US" sz="1400"/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endParaRPr lang="en-US" sz="1400"/>
          </a:p>
          <a:p>
            <a:pPr>
              <a:lnSpc>
                <a:spcPct val="130000"/>
              </a:lnSpc>
            </a:pPr>
            <a:endParaRPr lang="en-US" sz="14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9" name="Picture Placeholder 8" descr="A person wearing a visor with green text on her face&#10;&#10;Description automatically generated">
            <a:extLst>
              <a:ext uri="{FF2B5EF4-FFF2-40B4-BE49-F238E27FC236}">
                <a16:creationId xmlns:a16="http://schemas.microsoft.com/office/drawing/2014/main" id="{1713F3A8-E88A-B762-233B-0DB5C2B090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617" b="12617"/>
          <a:stretch/>
        </p:blipFill>
        <p:spPr>
          <a:xfrm>
            <a:off x="8729" y="0"/>
            <a:ext cx="6088403" cy="6955508"/>
          </a:xfrm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2B7FB93-54C7-D6E0-89A1-6EC2BCA94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868" y="576489"/>
            <a:ext cx="5066250" cy="69088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ea typeface="+mj-lt"/>
                <a:cs typeface="+mj-lt"/>
              </a:rPr>
              <a:t>Introduction</a:t>
            </a:r>
            <a:endParaRPr lang="en-US">
              <a:latin typeface="Times New Roman"/>
              <a:ea typeface="+mj-lt"/>
              <a:cs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140" y="455007"/>
            <a:ext cx="5044902" cy="1390350"/>
          </a:xfrm>
          <a:noFill/>
        </p:spPr>
        <p:txBody>
          <a:bodyPr>
            <a:noAutofit/>
          </a:bodyPr>
          <a:lstStyle/>
          <a:p>
            <a:endParaRPr lang="en-US" b="1">
              <a:ea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 Light"/>
              <a:cs typeface="Calibri Light"/>
            </a:endParaRPr>
          </a:p>
          <a:p>
            <a:endParaRPr lang="en-US"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6FA04-D4CE-78C4-23D9-9EEC8F84457F}"/>
              </a:ext>
            </a:extLst>
          </p:cNvPr>
          <p:cNvSpPr txBox="1"/>
          <p:nvPr/>
        </p:nvSpPr>
        <p:spPr>
          <a:xfrm>
            <a:off x="692464" y="1575636"/>
            <a:ext cx="5728954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Background</a:t>
            </a:r>
            <a:r>
              <a:rPr lang="en-US">
                <a:latin typeface="Times New Roman"/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>
                <a:latin typeface="Times New Roman"/>
                <a:ea typeface="+mn-lt"/>
                <a:cs typeface="+mn-lt"/>
              </a:rPr>
              <a:t>Credit card fraud is a critical issue affecting financial institutions and consumers globally.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>
                <a:latin typeface="Times New Roman"/>
                <a:ea typeface="+mn-lt"/>
                <a:cs typeface="+mn-lt"/>
              </a:rPr>
              <a:t>With the rise of online transactions, fraud detection systems need to be more robust and efficient.</a:t>
            </a:r>
          </a:p>
          <a:p>
            <a:pPr marL="742950" lvl="1" indent="-285750">
              <a:buFont typeface="Arial"/>
              <a:buChar char="•"/>
            </a:pPr>
            <a:endParaRPr lang="en-US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Project Goal</a:t>
            </a:r>
            <a:r>
              <a:rPr lang="en-US">
                <a:latin typeface="Times New Roman"/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>
                <a:latin typeface="Times New Roman"/>
                <a:ea typeface="+mn-lt"/>
                <a:cs typeface="+mn-lt"/>
              </a:rPr>
              <a:t>Utilize machine learning techniques to detect fraudulent transactions accurately and in real-time.</a:t>
            </a:r>
          </a:p>
          <a:p>
            <a:pPr marL="742950" lvl="1" indent="-285750">
              <a:buFont typeface="Arial"/>
              <a:buChar char="•"/>
            </a:pPr>
            <a:endParaRPr lang="en-US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Dataset Overview</a:t>
            </a:r>
            <a:r>
              <a:rPr lang="en-US">
                <a:latin typeface="Times New Roman"/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>
                <a:latin typeface="Times New Roman"/>
                <a:ea typeface="+mn-lt"/>
                <a:cs typeface="+mn-lt"/>
              </a:rPr>
              <a:t>Source: Kaggle—Credit Card Fraud Detection Dataset 2023.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>
                <a:latin typeface="Times New Roman"/>
                <a:ea typeface="+mn-lt"/>
                <a:cs typeface="+mn-lt"/>
              </a:rPr>
              <a:t>Contains anonymized transaction data with labeled instances of fraud and non-fraud.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>
                <a:latin typeface="Times New Roman"/>
                <a:ea typeface="+mn-lt"/>
                <a:cs typeface="+mn-lt"/>
              </a:rPr>
              <a:t>Key Features: Time, Amount, PCA-transformed variables.</a:t>
            </a:r>
          </a:p>
          <a:p>
            <a:pPr lvl="1"/>
            <a:endParaRPr lang="en-US" b="1">
              <a:ea typeface="Calibri"/>
              <a:cs typeface="Calibri"/>
            </a:endParaRPr>
          </a:p>
        </p:txBody>
      </p:sp>
      <p:pic>
        <p:nvPicPr>
          <p:cNvPr id="8" name="Picture Placeholder 7" descr="A person holding a credit card and using a computer&#10;&#10;Description automatically generated">
            <a:extLst>
              <a:ext uri="{FF2B5EF4-FFF2-40B4-BE49-F238E27FC236}">
                <a16:creationId xmlns:a16="http://schemas.microsoft.com/office/drawing/2014/main" id="{746574CF-FB14-5D8D-8BEF-58B945B3CB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638" r="20638"/>
          <a:stretch/>
        </p:blipFill>
        <p:spPr>
          <a:xfrm flipH="1">
            <a:off x="6107333" y="-43392"/>
            <a:ext cx="6080760" cy="6902450"/>
          </a:xfrm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803" y="1492770"/>
            <a:ext cx="6241650" cy="4174260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5000000000000000000" pitchFamily="2" charset="2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Objective</a:t>
            </a:r>
            <a:r>
              <a:rPr lang="en-US">
                <a:latin typeface="Times New Roman"/>
                <a:ea typeface="+mn-lt"/>
                <a:cs typeface="+mn-lt"/>
              </a:rPr>
              <a:t>: </a:t>
            </a:r>
          </a:p>
          <a:p>
            <a:pPr marL="68580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>
                <a:latin typeface="Times New Roman"/>
                <a:ea typeface="+mn-lt"/>
                <a:cs typeface="+mn-lt"/>
              </a:rPr>
              <a:t>Build a machine learning model to accurately detect fraudulent credit card transactions.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5000000000000000000" pitchFamily="2" charset="2"/>
              <a:buChar char="•"/>
            </a:pPr>
            <a:endParaRPr lang="en-US">
              <a:latin typeface="Times New Roman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5000000000000000000" pitchFamily="2" charset="2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Challenges</a:t>
            </a:r>
            <a:r>
              <a:rPr lang="en-US">
                <a:latin typeface="Times New Roman"/>
                <a:ea typeface="+mn-lt"/>
                <a:cs typeface="+mn-lt"/>
              </a:rPr>
              <a:t>:</a:t>
            </a:r>
          </a:p>
          <a:p>
            <a:pPr marL="68580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>
                <a:latin typeface="Times New Roman"/>
                <a:ea typeface="+mn-lt"/>
                <a:cs typeface="+mn-lt"/>
              </a:rPr>
              <a:t>High class imbalance between fraud and non-fraud cases.</a:t>
            </a:r>
          </a:p>
          <a:p>
            <a:pPr marL="68580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>
                <a:latin typeface="Times New Roman"/>
                <a:ea typeface="+mn-lt"/>
                <a:cs typeface="+mn-lt"/>
              </a:rPr>
              <a:t>Need for real-time and accurate fraud detection to minimize financial loss.</a:t>
            </a:r>
            <a:br>
              <a:rPr lang="en-US" sz="1700">
                <a:latin typeface="Times New Roman"/>
                <a:ea typeface="+mn-lt"/>
                <a:cs typeface="+mn-lt"/>
              </a:rPr>
            </a:br>
            <a:endParaRPr lang="en-US">
              <a:latin typeface="Times New Roman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5000000000000000000" pitchFamily="2" charset="2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Success Metrics</a:t>
            </a:r>
            <a:r>
              <a:rPr lang="en-US">
                <a:latin typeface="Times New Roman"/>
                <a:ea typeface="+mn-lt"/>
                <a:cs typeface="+mn-lt"/>
              </a:rPr>
              <a:t>:</a:t>
            </a:r>
          </a:p>
          <a:p>
            <a:pPr marL="68580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>
                <a:latin typeface="Times New Roman"/>
                <a:ea typeface="+mn-lt"/>
                <a:cs typeface="+mn-lt"/>
              </a:rPr>
              <a:t>High Recall: Minimize missed fraud cases.</a:t>
            </a:r>
          </a:p>
          <a:p>
            <a:pPr marL="68580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>
                <a:latin typeface="Times New Roman"/>
                <a:ea typeface="+mn-lt"/>
                <a:cs typeface="+mn-lt"/>
              </a:rPr>
              <a:t>Precision and F1-Score: Balance detection</a:t>
            </a:r>
            <a:endParaRPr lang="en-US" sz="1700">
              <a:latin typeface="Times New Roman"/>
              <a:ea typeface="Calibri"/>
              <a:cs typeface="Calibri"/>
            </a:endParaRPr>
          </a:p>
          <a:p>
            <a:pPr>
              <a:lnSpc>
                <a:spcPct val="120000"/>
              </a:lnSpc>
            </a:pPr>
            <a:endParaRPr lang="en-US">
              <a:latin typeface="Times New Roman"/>
              <a:ea typeface="Calibri"/>
              <a:cs typeface="Calibri"/>
            </a:endParaRP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B2B7FB93-54C7-D6E0-89A1-6EC2BCA949E9}"/>
              </a:ext>
            </a:extLst>
          </p:cNvPr>
          <p:cNvSpPr>
            <a:spLocks noGrp="1"/>
          </p:cNvSpPr>
          <p:nvPr/>
        </p:nvSpPr>
        <p:spPr>
          <a:xfrm>
            <a:off x="5427003" y="351906"/>
            <a:ext cx="5066250" cy="69088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ea typeface="+mj-lt"/>
                <a:cs typeface="+mj-lt"/>
              </a:rPr>
              <a:t>Problem Definition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/>
        </p:nvSpPr>
        <p:spPr>
          <a:xfrm>
            <a:off x="5514715" y="449705"/>
            <a:ext cx="5044902" cy="13903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>
              <a:ea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 Light"/>
              <a:cs typeface="Calibri Light"/>
            </a:endParaRPr>
          </a:p>
          <a:p>
            <a:endParaRPr lang="en-US">
              <a:ea typeface="Calibri Light"/>
              <a:cs typeface="Calibri Light"/>
            </a:endParaRPr>
          </a:p>
        </p:txBody>
      </p:sp>
      <p:pic>
        <p:nvPicPr>
          <p:cNvPr id="7" name="Picture Placeholder 6" descr="A person holding a pen and looking at papers">
            <a:extLst>
              <a:ext uri="{FF2B5EF4-FFF2-40B4-BE49-F238E27FC236}">
                <a16:creationId xmlns:a16="http://schemas.microsoft.com/office/drawing/2014/main" id="{4858FF1C-FB82-7DCB-3B29-7C6FB5B05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212" r="3212"/>
          <a:stretch/>
        </p:blipFill>
        <p:spPr>
          <a:xfrm>
            <a:off x="0" y="-1958"/>
            <a:ext cx="4414838" cy="6861916"/>
          </a:xfr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44902" cy="1390350"/>
          </a:xfrm>
          <a:noFill/>
        </p:spPr>
        <p:txBody>
          <a:bodyPr>
            <a:noAutofit/>
          </a:bodyPr>
          <a:lstStyle/>
          <a:p>
            <a:endParaRPr lang="en-US" b="1">
              <a:ea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 Light"/>
              <a:cs typeface="Calibri Light"/>
            </a:endParaRPr>
          </a:p>
          <a:p>
            <a:endParaRPr lang="en-US"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6FA04-D4CE-78C4-23D9-9EEC8F84457F}"/>
              </a:ext>
            </a:extLst>
          </p:cNvPr>
          <p:cNvSpPr txBox="1"/>
          <p:nvPr/>
        </p:nvSpPr>
        <p:spPr>
          <a:xfrm>
            <a:off x="97715" y="1713219"/>
            <a:ext cx="5728954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700">
                <a:latin typeface="Times New Roman"/>
                <a:ea typeface="+mn-lt"/>
                <a:cs typeface="+mn-lt"/>
              </a:rPr>
              <a:t>Exploratory Data Analysis (EDA): Understand data patterns and distributions.</a:t>
            </a:r>
            <a:endParaRPr lang="en-US" sz="1700">
              <a:latin typeface="Times New Roman"/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1700">
              <a:latin typeface="Times New Roman"/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700">
                <a:latin typeface="Times New Roman"/>
                <a:ea typeface="+mn-lt"/>
                <a:cs typeface="+mn-lt"/>
              </a:rPr>
              <a:t>Data Preprocessing: Handle missing values, scale features, and balance classes.</a:t>
            </a:r>
          </a:p>
          <a:p>
            <a:pPr lvl="1">
              <a:buFont typeface="Arial"/>
              <a:buChar char="•"/>
            </a:pPr>
            <a:endParaRPr lang="en-US" sz="1700">
              <a:latin typeface="Times New Roman"/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700">
                <a:latin typeface="Times New Roman"/>
                <a:ea typeface="+mn-lt"/>
                <a:cs typeface="+mn-lt"/>
              </a:rPr>
              <a:t>Feature Engineering: Create new features and reduce dimensionality.</a:t>
            </a:r>
          </a:p>
          <a:p>
            <a:pPr lvl="1">
              <a:buFont typeface="Arial"/>
              <a:buChar char="•"/>
            </a:pPr>
            <a:endParaRPr lang="en-US" sz="1700">
              <a:latin typeface="Times New Roman"/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700">
                <a:latin typeface="Times New Roman"/>
                <a:ea typeface="+mn-lt"/>
                <a:cs typeface="+mn-lt"/>
              </a:rPr>
              <a:t>Model Development: Train and evaluate machine learning models.</a:t>
            </a:r>
          </a:p>
          <a:p>
            <a:pPr lvl="1">
              <a:buFont typeface="Arial"/>
              <a:buChar char="•"/>
            </a:pPr>
            <a:endParaRPr lang="en-US" sz="1700">
              <a:latin typeface="Times New Roman"/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700">
                <a:latin typeface="Times New Roman"/>
                <a:ea typeface="+mn-lt"/>
                <a:cs typeface="+mn-lt"/>
              </a:rPr>
              <a:t>Insights and Recommendations: Identify key fraud patterns.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B2B7FB93-54C7-D6E0-89A1-6EC2BCA949E9}"/>
              </a:ext>
            </a:extLst>
          </p:cNvPr>
          <p:cNvSpPr>
            <a:spLocks noGrp="1"/>
          </p:cNvSpPr>
          <p:nvPr/>
        </p:nvSpPr>
        <p:spPr>
          <a:xfrm>
            <a:off x="517724" y="576758"/>
            <a:ext cx="5066250" cy="69088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ea typeface="+mj-lt"/>
                <a:cs typeface="+mj-lt"/>
              </a:rPr>
              <a:t>Workflow Overview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5" name="Picture 4" descr="Box Production Line">
            <a:extLst>
              <a:ext uri="{FF2B5EF4-FFF2-40B4-BE49-F238E27FC236}">
                <a16:creationId xmlns:a16="http://schemas.microsoft.com/office/drawing/2014/main" id="{3CF88FE7-8CEE-5392-9D95-245A41A45F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308" r="28671" b="6250"/>
          <a:stretch/>
        </p:blipFill>
        <p:spPr>
          <a:xfrm>
            <a:off x="6077701" y="10593"/>
            <a:ext cx="6115050" cy="6857990"/>
          </a:xfrm>
          <a:prstGeom prst="parallelogram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10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extBox 8">
            <a:extLst>
              <a:ext uri="{FF2B5EF4-FFF2-40B4-BE49-F238E27FC236}">
                <a16:creationId xmlns:a16="http://schemas.microsoft.com/office/drawing/2014/main" id="{1E678E0F-D62A-BF09-66EB-CA4A21C2D7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105777"/>
              </p:ext>
            </p:extLst>
          </p:nvPr>
        </p:nvGraphicFramePr>
        <p:xfrm>
          <a:off x="761353" y="1695050"/>
          <a:ext cx="10965628" cy="392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7" name="Subtitle 4">
            <a:extLst>
              <a:ext uri="{FF2B5EF4-FFF2-40B4-BE49-F238E27FC236}">
                <a16:creationId xmlns:a16="http://schemas.microsoft.com/office/drawing/2014/main" id="{B2B7FB93-54C7-D6E0-89A1-6EC2BCA949E9}"/>
              </a:ext>
            </a:extLst>
          </p:cNvPr>
          <p:cNvSpPr>
            <a:spLocks noGrp="1"/>
          </p:cNvSpPr>
          <p:nvPr/>
        </p:nvSpPr>
        <p:spPr>
          <a:xfrm>
            <a:off x="2953625" y="514299"/>
            <a:ext cx="6290446" cy="69088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ea typeface="+mj-lt"/>
                <a:cs typeface="+mj-lt"/>
              </a:rPr>
              <a:t>Exploratory Data Analysis (EDA)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013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4540"/>
            <a:ext cx="9144000" cy="824460"/>
          </a:xfrm>
          <a:noFill/>
        </p:spPr>
        <p:txBody>
          <a:bodyPr/>
          <a:lstStyle/>
          <a:p>
            <a:r>
              <a:rPr lang="en-US" sz="3600" b="1">
                <a:latin typeface="Times New Roman"/>
                <a:ea typeface="+mj-lt"/>
                <a:cs typeface="+mj-lt"/>
              </a:rPr>
              <a:t>Exploratory Data Analysis</a:t>
            </a:r>
            <a:endParaRPr lang="en-US" sz="3600">
              <a:latin typeface="Times New Roman"/>
              <a:cs typeface="Times New Roman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0B90B0-26CA-B8EE-B769-04E73ABE4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2327" y="3622837"/>
            <a:ext cx="4053591" cy="533318"/>
          </a:xfrm>
        </p:spPr>
        <p:txBody>
          <a:bodyPr/>
          <a:lstStyle/>
          <a:p>
            <a:r>
              <a:rPr lang="en-US">
                <a:latin typeface="Times New Roman"/>
                <a:ea typeface="Calibri"/>
                <a:cs typeface="Calibri"/>
              </a:rPr>
              <a:t>Visualizations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/>
        </p:nvSpPr>
        <p:spPr>
          <a:xfrm>
            <a:off x="4290933" y="275034"/>
            <a:ext cx="3610133" cy="50833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Visualization</a:t>
            </a:r>
          </a:p>
        </p:txBody>
      </p:sp>
      <p:pic>
        <p:nvPicPr>
          <p:cNvPr id="11" name="Picture 10" descr="A graph of a class distribution&#10;&#10;Description automatically generated">
            <a:extLst>
              <a:ext uri="{FF2B5EF4-FFF2-40B4-BE49-F238E27FC236}">
                <a16:creationId xmlns:a16="http://schemas.microsoft.com/office/drawing/2014/main" id="{40180107-A0B3-470D-EB50-68D7CCBD3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93" y="1430130"/>
            <a:ext cx="5398341" cy="3617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559036-544D-07AA-D29C-D7A88EEC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874" y="1617689"/>
            <a:ext cx="5435793" cy="3616378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CB42334E-31A5-9EDD-D252-912843CFDDBE}"/>
              </a:ext>
            </a:extLst>
          </p:cNvPr>
          <p:cNvSpPr txBox="1"/>
          <p:nvPr/>
        </p:nvSpPr>
        <p:spPr>
          <a:xfrm>
            <a:off x="348193" y="5352434"/>
            <a:ext cx="4860560" cy="61555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>
                <a:latin typeface="Times New Roman"/>
                <a:cs typeface="Times New Roman"/>
              </a:rPr>
              <a:t>Fraud to Non-Fraud Ratio: 0.0017304</a:t>
            </a:r>
          </a:p>
          <a:p>
            <a:r>
              <a:rPr lang="en-US" sz="1700">
                <a:latin typeface="Times New Roman"/>
                <a:ea typeface="+mn-lt"/>
                <a:cs typeface="+mn-lt"/>
              </a:rPr>
              <a:t>Only a small percentage of transactions are fraudulent</a:t>
            </a:r>
            <a:endParaRPr lang="en-US" sz="1700">
              <a:latin typeface="Times New Roman"/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351132-0FBA-F02E-ACFA-EEEDC5B1DFAA}"/>
              </a:ext>
            </a:extLst>
          </p:cNvPr>
          <p:cNvSpPr txBox="1"/>
          <p:nvPr/>
        </p:nvSpPr>
        <p:spPr>
          <a:xfrm>
            <a:off x="6589426" y="5246558"/>
            <a:ext cx="5603820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Times New Roman"/>
                <a:ea typeface="+mn-lt"/>
                <a:cs typeface="+mn-lt"/>
              </a:rPr>
              <a:t>The transaction amount distribution is highly skewed, with most transactions concentrated at lower values, while a few extend to significantly higher amounts.</a:t>
            </a:r>
            <a:endParaRPr lang="en-US" sz="17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2213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heat map&#10;&#10;Description automatically generated">
            <a:extLst>
              <a:ext uri="{FF2B5EF4-FFF2-40B4-BE49-F238E27FC236}">
                <a16:creationId xmlns:a16="http://schemas.microsoft.com/office/drawing/2014/main" id="{B560CB38-DE11-72E2-2800-26918F5AEB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7" r="101"/>
          <a:stretch/>
        </p:blipFill>
        <p:spPr>
          <a:xfrm>
            <a:off x="569581" y="1995051"/>
            <a:ext cx="4958081" cy="3860759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8126E6-0842-E66D-44E9-AC2952B1A0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4" t="-152" r="2161" b="-152"/>
          <a:stretch/>
        </p:blipFill>
        <p:spPr>
          <a:xfrm>
            <a:off x="6077197" y="1976850"/>
            <a:ext cx="5602679" cy="373054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5265-11D2-DBE9-551D-29B13CAB6842}"/>
              </a:ext>
            </a:extLst>
          </p:cNvPr>
          <p:cNvSpPr txBox="1"/>
          <p:nvPr/>
        </p:nvSpPr>
        <p:spPr>
          <a:xfrm>
            <a:off x="6568980" y="1343813"/>
            <a:ext cx="2743200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Times New Roman"/>
                <a:ea typeface="+mn-lt"/>
                <a:cs typeface="+mn-lt"/>
              </a:rPr>
              <a:t>Feature Distributions:</a:t>
            </a:r>
            <a:endParaRPr lang="en-US" sz="17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1A9AA-4475-0F91-2DE5-60F7860DDFF7}"/>
              </a:ext>
            </a:extLst>
          </p:cNvPr>
          <p:cNvSpPr txBox="1"/>
          <p:nvPr/>
        </p:nvSpPr>
        <p:spPr>
          <a:xfrm>
            <a:off x="576373" y="1350059"/>
            <a:ext cx="4952451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Times New Roman"/>
                <a:ea typeface="+mn-lt"/>
                <a:cs typeface="+mn-lt"/>
              </a:rPr>
              <a:t>Correlation: Features show low multicollinearity</a:t>
            </a:r>
            <a:endParaRPr lang="en-US" sz="1700">
              <a:latin typeface="Times New Roman"/>
              <a:cs typeface="Times New Roman"/>
            </a:endParaRPr>
          </a:p>
        </p:txBody>
      </p:sp>
      <p:sp>
        <p:nvSpPr>
          <p:cNvPr id="9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/>
        </p:nvSpPr>
        <p:spPr>
          <a:xfrm>
            <a:off x="4290933" y="275034"/>
            <a:ext cx="3610133" cy="50833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5094561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Application>Microsoft Office PowerPoint</Application>
  <PresentationFormat>Widescreen</PresentationFormat>
  <Slides>18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Custom</vt:lpstr>
      <vt:lpstr>Fraud Detection in Credit Transactions</vt:lpstr>
      <vt:lpstr>AGENDA</vt:lpstr>
      <vt:lpstr>  </vt:lpstr>
      <vt:lpstr>PowerPoint Presentation</vt:lpstr>
      <vt:lpstr>  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18</cp:revision>
  <dcterms:created xsi:type="dcterms:W3CDTF">2024-12-13T08:32:16Z</dcterms:created>
  <dcterms:modified xsi:type="dcterms:W3CDTF">2024-12-14T16:57:38Z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